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40"/>
  </p:notesMasterIdLst>
  <p:handoutMasterIdLst>
    <p:handoutMasterId r:id="rId41"/>
  </p:handoutMasterIdLst>
  <p:sldIdLst>
    <p:sldId id="369" r:id="rId3"/>
    <p:sldId id="287" r:id="rId4"/>
    <p:sldId id="335" r:id="rId5"/>
    <p:sldId id="288" r:id="rId6"/>
    <p:sldId id="328" r:id="rId7"/>
    <p:sldId id="385" r:id="rId8"/>
    <p:sldId id="387" r:id="rId9"/>
    <p:sldId id="332" r:id="rId10"/>
    <p:sldId id="380" r:id="rId11"/>
    <p:sldId id="408" r:id="rId12"/>
    <p:sldId id="282" r:id="rId13"/>
    <p:sldId id="410" r:id="rId14"/>
    <p:sldId id="376" r:id="rId15"/>
    <p:sldId id="363" r:id="rId16"/>
    <p:sldId id="342" r:id="rId17"/>
    <p:sldId id="347" r:id="rId18"/>
    <p:sldId id="348" r:id="rId19"/>
    <p:sldId id="411" r:id="rId20"/>
    <p:sldId id="413" r:id="rId21"/>
    <p:sldId id="401" r:id="rId22"/>
    <p:sldId id="412" r:id="rId23"/>
    <p:sldId id="402" r:id="rId24"/>
    <p:sldId id="414" r:id="rId25"/>
    <p:sldId id="403" r:id="rId26"/>
    <p:sldId id="392" r:id="rId27"/>
    <p:sldId id="398" r:id="rId28"/>
    <p:sldId id="405" r:id="rId29"/>
    <p:sldId id="415" r:id="rId30"/>
    <p:sldId id="416" r:id="rId31"/>
    <p:sldId id="417" r:id="rId32"/>
    <p:sldId id="420" r:id="rId33"/>
    <p:sldId id="419" r:id="rId34"/>
    <p:sldId id="418" r:id="rId35"/>
    <p:sldId id="422" r:id="rId36"/>
    <p:sldId id="423" r:id="rId37"/>
    <p:sldId id="424" r:id="rId38"/>
    <p:sldId id="425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yriad Pro" panose="020B050303040302020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369"/>
            <p14:sldId id="287"/>
            <p14:sldId id="335"/>
            <p14:sldId id="288"/>
            <p14:sldId id="328"/>
            <p14:sldId id="385"/>
            <p14:sldId id="387"/>
            <p14:sldId id="332"/>
            <p14:sldId id="380"/>
            <p14:sldId id="408"/>
            <p14:sldId id="282"/>
            <p14:sldId id="410"/>
            <p14:sldId id="376"/>
            <p14:sldId id="363"/>
            <p14:sldId id="342"/>
            <p14:sldId id="347"/>
            <p14:sldId id="348"/>
            <p14:sldId id="411"/>
            <p14:sldId id="413"/>
            <p14:sldId id="401"/>
            <p14:sldId id="412"/>
            <p14:sldId id="402"/>
            <p14:sldId id="414"/>
            <p14:sldId id="403"/>
            <p14:sldId id="392"/>
            <p14:sldId id="398"/>
            <p14:sldId id="405"/>
            <p14:sldId id="415"/>
            <p14:sldId id="416"/>
            <p14:sldId id="417"/>
            <p14:sldId id="420"/>
            <p14:sldId id="419"/>
            <p14:sldId id="418"/>
            <p14:sldId id="422"/>
            <p14:sldId id="423"/>
            <p14:sldId id="424"/>
            <p14:sldId id="425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7E1FD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s-ES" sz="2800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conformidades</a:t>
            </a:r>
            <a:endParaRPr lang="es-E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Detectadas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1ra Iteración</c:v>
                </c:pt>
                <c:pt idx="1">
                  <c:v>2da Iteración</c:v>
                </c:pt>
                <c:pt idx="2">
                  <c:v>3ra Iteración</c:v>
                </c:pt>
                <c:pt idx="3">
                  <c:v>4ta Iteración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Resueltas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1ra Iteración</c:v>
                </c:pt>
                <c:pt idx="1">
                  <c:v>2da Iteración</c:v>
                </c:pt>
                <c:pt idx="2">
                  <c:v>3ra Iteración</c:v>
                </c:pt>
                <c:pt idx="3">
                  <c:v>4ta Iteración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Pendientes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1ra Iteración</c:v>
                </c:pt>
                <c:pt idx="1">
                  <c:v>2da Iteración</c:v>
                </c:pt>
                <c:pt idx="2">
                  <c:v>3ra Iteración</c:v>
                </c:pt>
                <c:pt idx="3">
                  <c:v>4ta Iteración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97993488"/>
        <c:axId val="-1397992944"/>
      </c:barChart>
      <c:catAx>
        <c:axId val="-139799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s-ES"/>
          </a:p>
        </c:txPr>
        <c:crossAx val="-1397992944"/>
        <c:crosses val="autoZero"/>
        <c:auto val="1"/>
        <c:lblAlgn val="ctr"/>
        <c:lblOffset val="100"/>
        <c:noMultiLvlLbl val="0"/>
      </c:catAx>
      <c:valAx>
        <c:axId val="-139799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139799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D878AA-75FA-461B-949B-661E1CD6A732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42E8AC59-FB47-4EBE-AD51-31E4DAB2858C}">
      <dgm:prSet phldrT="[Texto]" custT="1"/>
      <dgm:spPr/>
      <dgm:t>
        <a:bodyPr/>
        <a:lstStyle/>
        <a:p>
          <a:r>
            <a:rPr lang="es-ES" sz="1400" dirty="0" smtClean="0">
              <a:latin typeface="Arial" panose="020B0604020202020204" pitchFamily="34" charset="0"/>
              <a:cs typeface="Arial" panose="020B0604020202020204" pitchFamily="34" charset="0"/>
            </a:rPr>
            <a:t>Equidad</a:t>
          </a:r>
          <a:endParaRPr lang="es-E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2E3E4F-4720-43E4-8FE9-E6CE827435DC}" type="parTrans" cxnId="{8DE49C9A-9544-47C0-B584-716AB415283B}">
      <dgm:prSet/>
      <dgm:spPr/>
      <dgm:t>
        <a:bodyPr/>
        <a:lstStyle/>
        <a:p>
          <a:endParaRPr lang="es-ES"/>
        </a:p>
      </dgm:t>
    </dgm:pt>
    <dgm:pt modelId="{DA107976-D58E-4596-881D-55F1EFDD967F}" type="sibTrans" cxnId="{8DE49C9A-9544-47C0-B584-716AB415283B}">
      <dgm:prSet/>
      <dgm:spPr/>
      <dgm:t>
        <a:bodyPr/>
        <a:lstStyle/>
        <a:p>
          <a:endParaRPr lang="es-ES"/>
        </a:p>
      </dgm:t>
    </dgm:pt>
    <dgm:pt modelId="{53A6A74D-251C-4802-9830-772FFCCD4AC8}">
      <dgm:prSet phldrT="[Texto]" custT="1"/>
      <dgm:spPr/>
      <dgm:t>
        <a:bodyPr/>
        <a:lstStyle/>
        <a:p>
          <a:r>
            <a:rPr lang="es-ES" sz="1100" dirty="0" smtClean="0">
              <a:latin typeface="Arial" panose="020B0604020202020204" pitchFamily="34" charset="0"/>
              <a:cs typeface="Arial" panose="020B0604020202020204" pitchFamily="34" charset="0"/>
            </a:rPr>
            <a:t>Actualidad</a:t>
          </a:r>
          <a:endParaRPr lang="es-E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BF8F68-8E45-47DB-A2D6-2D87CA0B9576}" type="parTrans" cxnId="{232B3E84-AF95-4A8F-B013-6DF23CC4DE49}">
      <dgm:prSet/>
      <dgm:spPr/>
      <dgm:t>
        <a:bodyPr/>
        <a:lstStyle/>
        <a:p>
          <a:endParaRPr lang="es-ES"/>
        </a:p>
      </dgm:t>
    </dgm:pt>
    <dgm:pt modelId="{A117295B-0403-47DE-B478-F30785F793D0}" type="sibTrans" cxnId="{232B3E84-AF95-4A8F-B013-6DF23CC4DE49}">
      <dgm:prSet/>
      <dgm:spPr/>
      <dgm:t>
        <a:bodyPr/>
        <a:lstStyle/>
        <a:p>
          <a:endParaRPr lang="es-ES"/>
        </a:p>
      </dgm:t>
    </dgm:pt>
    <dgm:pt modelId="{3EC43799-357E-435E-8265-E99D8C09FC7F}">
      <dgm:prSet phldrT="[Texto]" custT="1"/>
      <dgm:spPr/>
      <dgm:t>
        <a:bodyPr/>
        <a:lstStyle/>
        <a:p>
          <a:r>
            <a:rPr lang="es-ES" sz="1100" dirty="0" smtClean="0">
              <a:latin typeface="Arial" panose="020B0604020202020204" pitchFamily="34" charset="0"/>
              <a:cs typeface="Arial" panose="020B0604020202020204" pitchFamily="34" charset="0"/>
            </a:rPr>
            <a:t>Diversidad</a:t>
          </a:r>
          <a:endParaRPr lang="es-E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4BAC84-81CD-4AB8-AC6B-8B28ED5C9356}" type="parTrans" cxnId="{BFB55231-9A24-4B14-B512-7576757F0A1E}">
      <dgm:prSet/>
      <dgm:spPr/>
      <dgm:t>
        <a:bodyPr/>
        <a:lstStyle/>
        <a:p>
          <a:endParaRPr lang="es-ES"/>
        </a:p>
      </dgm:t>
    </dgm:pt>
    <dgm:pt modelId="{0BACB9E3-279F-4DF1-8463-27D15DBBBA97}" type="sibTrans" cxnId="{BFB55231-9A24-4B14-B512-7576757F0A1E}">
      <dgm:prSet/>
      <dgm:spPr/>
      <dgm:t>
        <a:bodyPr/>
        <a:lstStyle/>
        <a:p>
          <a:endParaRPr lang="es-ES"/>
        </a:p>
      </dgm:t>
    </dgm:pt>
    <dgm:pt modelId="{041BBD1F-8CC3-45B8-A959-BAB2AE660B9C}" type="pres">
      <dgm:prSet presAssocID="{91D878AA-75FA-461B-949B-661E1CD6A732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15549BE0-F6E4-4A63-A139-7803BC16824D}" type="pres">
      <dgm:prSet presAssocID="{42E8AC59-FB47-4EBE-AD51-31E4DAB2858C}" presName="Accent1" presStyleCnt="0"/>
      <dgm:spPr/>
    </dgm:pt>
    <dgm:pt modelId="{6CE1D841-9824-4B3A-9364-6E60506FD56F}" type="pres">
      <dgm:prSet presAssocID="{42E8AC59-FB47-4EBE-AD51-31E4DAB2858C}" presName="Accent" presStyleLbl="node1" presStyleIdx="0" presStyleCnt="3"/>
      <dgm:spPr/>
    </dgm:pt>
    <dgm:pt modelId="{FB4C9135-7B3A-465F-8566-C28092891B50}" type="pres">
      <dgm:prSet presAssocID="{42E8AC59-FB47-4EBE-AD51-31E4DAB2858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12B43BF-9511-46CE-B386-53D045A5C7EE}" type="pres">
      <dgm:prSet presAssocID="{53A6A74D-251C-4802-9830-772FFCCD4AC8}" presName="Accent2" presStyleCnt="0"/>
      <dgm:spPr/>
    </dgm:pt>
    <dgm:pt modelId="{523CEFC9-32DA-406A-8F49-0559241D810E}" type="pres">
      <dgm:prSet presAssocID="{53A6A74D-251C-4802-9830-772FFCCD4AC8}" presName="Accent" presStyleLbl="node1" presStyleIdx="1" presStyleCnt="3"/>
      <dgm:spPr/>
    </dgm:pt>
    <dgm:pt modelId="{91630CD8-630C-47DC-AB2D-408A8A08E486}" type="pres">
      <dgm:prSet presAssocID="{53A6A74D-251C-4802-9830-772FFCCD4AC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10378C-1067-4F0A-8A61-C0C849898F8F}" type="pres">
      <dgm:prSet presAssocID="{3EC43799-357E-435E-8265-E99D8C09FC7F}" presName="Accent3" presStyleCnt="0"/>
      <dgm:spPr/>
    </dgm:pt>
    <dgm:pt modelId="{ED560153-D498-4F47-B446-370920B7AB5C}" type="pres">
      <dgm:prSet presAssocID="{3EC43799-357E-435E-8265-E99D8C09FC7F}" presName="Accent" presStyleLbl="node1" presStyleIdx="2" presStyleCnt="3"/>
      <dgm:spPr/>
    </dgm:pt>
    <dgm:pt modelId="{9E36362E-82F5-4C78-BBB7-19665F9AE454}" type="pres">
      <dgm:prSet presAssocID="{3EC43799-357E-435E-8265-E99D8C09FC7F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194A519-76FF-4D1C-B3B4-82FB6FD5A5D6}" type="presOf" srcId="{91D878AA-75FA-461B-949B-661E1CD6A732}" destId="{041BBD1F-8CC3-45B8-A959-BAB2AE660B9C}" srcOrd="0" destOrd="0" presId="urn:microsoft.com/office/officeart/2009/layout/CircleArrowProcess"/>
    <dgm:cxn modelId="{232B3E84-AF95-4A8F-B013-6DF23CC4DE49}" srcId="{91D878AA-75FA-461B-949B-661E1CD6A732}" destId="{53A6A74D-251C-4802-9830-772FFCCD4AC8}" srcOrd="1" destOrd="0" parTransId="{BDBF8F68-8E45-47DB-A2D6-2D87CA0B9576}" sibTransId="{A117295B-0403-47DE-B478-F30785F793D0}"/>
    <dgm:cxn modelId="{8DE49C9A-9544-47C0-B584-716AB415283B}" srcId="{91D878AA-75FA-461B-949B-661E1CD6A732}" destId="{42E8AC59-FB47-4EBE-AD51-31E4DAB2858C}" srcOrd="0" destOrd="0" parTransId="{A02E3E4F-4720-43E4-8FE9-E6CE827435DC}" sibTransId="{DA107976-D58E-4596-881D-55F1EFDD967F}"/>
    <dgm:cxn modelId="{BFB55231-9A24-4B14-B512-7576757F0A1E}" srcId="{91D878AA-75FA-461B-949B-661E1CD6A732}" destId="{3EC43799-357E-435E-8265-E99D8C09FC7F}" srcOrd="2" destOrd="0" parTransId="{DC4BAC84-81CD-4AB8-AC6B-8B28ED5C9356}" sibTransId="{0BACB9E3-279F-4DF1-8463-27D15DBBBA97}"/>
    <dgm:cxn modelId="{E5C27738-342A-4C3C-AA83-3412E22AF3C9}" type="presOf" srcId="{3EC43799-357E-435E-8265-E99D8C09FC7F}" destId="{9E36362E-82F5-4C78-BBB7-19665F9AE454}" srcOrd="0" destOrd="0" presId="urn:microsoft.com/office/officeart/2009/layout/CircleArrowProcess"/>
    <dgm:cxn modelId="{5827548D-B0A3-4ED8-9A99-36DF6A440EC4}" type="presOf" srcId="{42E8AC59-FB47-4EBE-AD51-31E4DAB2858C}" destId="{FB4C9135-7B3A-465F-8566-C28092891B50}" srcOrd="0" destOrd="0" presId="urn:microsoft.com/office/officeart/2009/layout/CircleArrowProcess"/>
    <dgm:cxn modelId="{F6F9B4BC-9F1B-455C-A223-26E927BAE3F7}" type="presOf" srcId="{53A6A74D-251C-4802-9830-772FFCCD4AC8}" destId="{91630CD8-630C-47DC-AB2D-408A8A08E486}" srcOrd="0" destOrd="0" presId="urn:microsoft.com/office/officeart/2009/layout/CircleArrowProcess"/>
    <dgm:cxn modelId="{80C1F032-2148-4E5B-A80F-64319FBFD439}" type="presParOf" srcId="{041BBD1F-8CC3-45B8-A959-BAB2AE660B9C}" destId="{15549BE0-F6E4-4A63-A139-7803BC16824D}" srcOrd="0" destOrd="0" presId="urn:microsoft.com/office/officeart/2009/layout/CircleArrowProcess"/>
    <dgm:cxn modelId="{EAF1B42E-6E4A-472F-950C-E3AB658785A8}" type="presParOf" srcId="{15549BE0-F6E4-4A63-A139-7803BC16824D}" destId="{6CE1D841-9824-4B3A-9364-6E60506FD56F}" srcOrd="0" destOrd="0" presId="urn:microsoft.com/office/officeart/2009/layout/CircleArrowProcess"/>
    <dgm:cxn modelId="{0CA7D99D-CED2-460B-B1A5-93963CDCA220}" type="presParOf" srcId="{041BBD1F-8CC3-45B8-A959-BAB2AE660B9C}" destId="{FB4C9135-7B3A-465F-8566-C28092891B50}" srcOrd="1" destOrd="0" presId="urn:microsoft.com/office/officeart/2009/layout/CircleArrowProcess"/>
    <dgm:cxn modelId="{E706C082-A37D-4C4A-9460-F57C4E9CAEC0}" type="presParOf" srcId="{041BBD1F-8CC3-45B8-A959-BAB2AE660B9C}" destId="{D12B43BF-9511-46CE-B386-53D045A5C7EE}" srcOrd="2" destOrd="0" presId="urn:microsoft.com/office/officeart/2009/layout/CircleArrowProcess"/>
    <dgm:cxn modelId="{BD03440D-832B-45CC-9829-1B09461E2875}" type="presParOf" srcId="{D12B43BF-9511-46CE-B386-53D045A5C7EE}" destId="{523CEFC9-32DA-406A-8F49-0559241D810E}" srcOrd="0" destOrd="0" presId="urn:microsoft.com/office/officeart/2009/layout/CircleArrowProcess"/>
    <dgm:cxn modelId="{BF7F2E37-0EFB-4EE4-89A7-9CFBEA3EBFD9}" type="presParOf" srcId="{041BBD1F-8CC3-45B8-A959-BAB2AE660B9C}" destId="{91630CD8-630C-47DC-AB2D-408A8A08E486}" srcOrd="3" destOrd="0" presId="urn:microsoft.com/office/officeart/2009/layout/CircleArrowProcess"/>
    <dgm:cxn modelId="{0F362773-0965-48F7-B331-7231781708A4}" type="presParOf" srcId="{041BBD1F-8CC3-45B8-A959-BAB2AE660B9C}" destId="{2910378C-1067-4F0A-8A61-C0C849898F8F}" srcOrd="4" destOrd="0" presId="urn:microsoft.com/office/officeart/2009/layout/CircleArrowProcess"/>
    <dgm:cxn modelId="{741D95A9-D322-48D2-89FF-CB51BA93C35B}" type="presParOf" srcId="{2910378C-1067-4F0A-8A61-C0C849898F8F}" destId="{ED560153-D498-4F47-B446-370920B7AB5C}" srcOrd="0" destOrd="0" presId="urn:microsoft.com/office/officeart/2009/layout/CircleArrowProcess"/>
    <dgm:cxn modelId="{3058A04F-69B5-4E04-A907-BE7996FB7961}" type="presParOf" srcId="{041BBD1F-8CC3-45B8-A959-BAB2AE660B9C}" destId="{9E36362E-82F5-4C78-BBB7-19665F9AE45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3B96F5-95D4-41A9-8CE2-8C7EFCD636A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E9A1A5A-D35B-4B66-9A0C-F18DDDA03987}">
      <dgm:prSet phldrT="[Texto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s-ES" dirty="0" smtClean="0">
              <a:latin typeface="Arial" panose="020B0604020202020204" pitchFamily="34" charset="0"/>
              <a:cs typeface="Arial" panose="020B0604020202020204" pitchFamily="34" charset="0"/>
            </a:rPr>
            <a:t>Funcionales</a:t>
          </a:r>
          <a:endParaRPr lang="es-E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7AC68B-D51D-4146-B2D1-027DF6502B72}" type="parTrans" cxnId="{9124DB0D-1E35-4482-9A15-5A30159E7135}">
      <dgm:prSet/>
      <dgm:spPr/>
      <dgm:t>
        <a:bodyPr/>
        <a:lstStyle/>
        <a:p>
          <a:endParaRPr lang="es-ES"/>
        </a:p>
      </dgm:t>
    </dgm:pt>
    <dgm:pt modelId="{42687E76-2C65-4243-88CA-F1FB782C02B7}" type="sibTrans" cxnId="{9124DB0D-1E35-4482-9A15-5A30159E7135}">
      <dgm:prSet/>
      <dgm:spPr/>
      <dgm:t>
        <a:bodyPr/>
        <a:lstStyle/>
        <a:p>
          <a:endParaRPr lang="es-ES"/>
        </a:p>
      </dgm:t>
    </dgm:pt>
    <dgm:pt modelId="{BCDA8B22-9C5A-42C2-812C-01498D2C4EA8}">
      <dgm:prSet phldrT="[Texto]" custT="1"/>
      <dgm:spPr/>
      <dgm:t>
        <a:bodyPr/>
        <a:lstStyle/>
        <a:p>
          <a:r>
            <a:rPr lang="es-ES" sz="2400" dirty="0" smtClean="0">
              <a:latin typeface="Arial" panose="020B0604020202020204" pitchFamily="34" charset="0"/>
              <a:cs typeface="Arial" panose="020B0604020202020204" pitchFamily="34" charset="0"/>
            </a:rPr>
            <a:t>Técnica de caja negra 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Partici</a:t>
          </a:r>
          <a:r>
            <a:rPr lang="es-E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ó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n de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equivalencia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9E0E82-1467-4712-8888-0C50CC0CFC67}" type="parTrans" cxnId="{828FFC47-B669-4976-A396-0F94F4ED8F5B}">
      <dgm:prSet/>
      <dgm:spPr/>
      <dgm:t>
        <a:bodyPr/>
        <a:lstStyle/>
        <a:p>
          <a:endParaRPr lang="es-ES"/>
        </a:p>
      </dgm:t>
    </dgm:pt>
    <dgm:pt modelId="{EA86F544-BCE5-4CA0-B43C-8C875DB9EA6C}" type="sibTrans" cxnId="{828FFC47-B669-4976-A396-0F94F4ED8F5B}">
      <dgm:prSet/>
      <dgm:spPr/>
      <dgm:t>
        <a:bodyPr/>
        <a:lstStyle/>
        <a:p>
          <a:endParaRPr lang="es-ES"/>
        </a:p>
      </dgm:t>
    </dgm:pt>
    <dgm:pt modelId="{D365739A-2590-4F70-BE4A-D06470CF0C26}">
      <dgm:prSet phldrT="[Texto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s-ES" dirty="0" smtClean="0">
              <a:latin typeface="Arial" panose="020B0604020202020204" pitchFamily="34" charset="0"/>
              <a:cs typeface="Arial" panose="020B0604020202020204" pitchFamily="34" charset="0"/>
            </a:rPr>
            <a:t>Unitarias</a:t>
          </a:r>
          <a:endParaRPr lang="es-E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7E5B94-9907-40EB-8B7E-66DB643992D7}" type="parTrans" cxnId="{0A71C118-5131-4506-85C7-D76DE2A08ACB}">
      <dgm:prSet/>
      <dgm:spPr/>
      <dgm:t>
        <a:bodyPr/>
        <a:lstStyle/>
        <a:p>
          <a:endParaRPr lang="es-ES"/>
        </a:p>
      </dgm:t>
    </dgm:pt>
    <dgm:pt modelId="{07278FED-5C2E-4668-AA4A-BA107E6CEB51}" type="sibTrans" cxnId="{0A71C118-5131-4506-85C7-D76DE2A08ACB}">
      <dgm:prSet/>
      <dgm:spPr/>
      <dgm:t>
        <a:bodyPr/>
        <a:lstStyle/>
        <a:p>
          <a:endParaRPr lang="es-ES"/>
        </a:p>
      </dgm:t>
    </dgm:pt>
    <dgm:pt modelId="{945ECDAF-8A8D-43E1-AB70-DA2B03526337}">
      <dgm:prSet phldrT="[Texto]" custT="1"/>
      <dgm:spPr/>
      <dgm:t>
        <a:bodyPr/>
        <a:lstStyle/>
        <a:p>
          <a:r>
            <a:rPr lang="es-ES" sz="2400" dirty="0" smtClean="0">
              <a:latin typeface="Arial" panose="020B0604020202020204" pitchFamily="34" charset="0"/>
              <a:cs typeface="Arial" panose="020B0604020202020204" pitchFamily="34" charset="0"/>
            </a:rPr>
            <a:t>Técnica de caja blanca 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(Caminos b</a:t>
          </a:r>
          <a:r>
            <a:rPr lang="es-ES" sz="2400" dirty="0" smtClean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sicos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BDE7A9-EADF-4CE2-BF67-8E7E0097A63A}" type="parTrans" cxnId="{F1500474-4CE7-4162-AF63-0BF63D3B3387}">
      <dgm:prSet/>
      <dgm:spPr/>
      <dgm:t>
        <a:bodyPr/>
        <a:lstStyle/>
        <a:p>
          <a:endParaRPr lang="es-ES"/>
        </a:p>
      </dgm:t>
    </dgm:pt>
    <dgm:pt modelId="{7358DE7A-AB09-42D0-AF5C-DA40C2B69756}" type="sibTrans" cxnId="{F1500474-4CE7-4162-AF63-0BF63D3B3387}">
      <dgm:prSet/>
      <dgm:spPr/>
      <dgm:t>
        <a:bodyPr/>
        <a:lstStyle/>
        <a:p>
          <a:endParaRPr lang="es-ES"/>
        </a:p>
      </dgm:t>
    </dgm:pt>
    <dgm:pt modelId="{BA86FB10-B13D-4E3E-928D-F3BF98C87566}">
      <dgm:prSet phldrT="[Texto]"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s-ES" dirty="0" smtClean="0">
              <a:latin typeface="Arial" panose="020B0604020202020204" pitchFamily="34" charset="0"/>
              <a:cs typeface="Arial" panose="020B0604020202020204" pitchFamily="34" charset="0"/>
            </a:rPr>
            <a:t>Rendimiento</a:t>
          </a:r>
          <a:endParaRPr lang="es-E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37AABA-14F5-4EDD-92E0-A67EA66EE59D}" type="parTrans" cxnId="{45F0EAB2-1A26-4D89-A142-C3F119A964DB}">
      <dgm:prSet/>
      <dgm:spPr/>
      <dgm:t>
        <a:bodyPr/>
        <a:lstStyle/>
        <a:p>
          <a:endParaRPr lang="es-ES"/>
        </a:p>
      </dgm:t>
    </dgm:pt>
    <dgm:pt modelId="{661AD59E-AABF-49B8-AFC6-9BDEF313E2A3}" type="sibTrans" cxnId="{45F0EAB2-1A26-4D89-A142-C3F119A964DB}">
      <dgm:prSet/>
      <dgm:spPr/>
      <dgm:t>
        <a:bodyPr/>
        <a:lstStyle/>
        <a:p>
          <a:endParaRPr lang="es-ES"/>
        </a:p>
      </dgm:t>
    </dgm:pt>
    <dgm:pt modelId="{1CCB7814-20EB-43EC-8A4A-21C7037CDDF5}">
      <dgm:prSet phldrT="[Texto]" custT="1"/>
      <dgm:spPr/>
      <dgm:t>
        <a:bodyPr/>
        <a:lstStyle/>
        <a:p>
          <a:r>
            <a:rPr lang="es-ES" sz="2400" dirty="0" smtClean="0">
              <a:latin typeface="Arial" panose="020B0604020202020204" pitchFamily="34" charset="0"/>
              <a:cs typeface="Arial" panose="020B0604020202020204" pitchFamily="34" charset="0"/>
            </a:rPr>
            <a:t>Prueba de carga y estrés 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JMeter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8B5D23-F473-4E32-959B-9D9AA4489C63}" type="parTrans" cxnId="{E722AF43-E327-47CA-812B-BBAB0BF05B9C}">
      <dgm:prSet/>
      <dgm:spPr/>
      <dgm:t>
        <a:bodyPr/>
        <a:lstStyle/>
        <a:p>
          <a:endParaRPr lang="es-ES"/>
        </a:p>
      </dgm:t>
    </dgm:pt>
    <dgm:pt modelId="{BCA63715-0058-4C2C-9172-807775EDFB84}" type="sibTrans" cxnId="{E722AF43-E327-47CA-812B-BBAB0BF05B9C}">
      <dgm:prSet/>
      <dgm:spPr/>
      <dgm:t>
        <a:bodyPr/>
        <a:lstStyle/>
        <a:p>
          <a:endParaRPr lang="es-ES"/>
        </a:p>
      </dgm:t>
    </dgm:pt>
    <dgm:pt modelId="{74B83A8F-2B12-43F2-8413-08D8C28567E2}">
      <dgm:prSet/>
      <dgm:spPr>
        <a:solidFill>
          <a:schemeClr val="tx1">
            <a:lumMod val="90000"/>
            <a:lumOff val="10000"/>
          </a:schemeClr>
        </a:solidFill>
      </dgm:spPr>
      <dgm:t>
        <a:bodyPr/>
        <a:lstStyle/>
        <a:p>
          <a:r>
            <a:rPr lang="en-US" dirty="0" err="1" smtClean="0">
              <a:latin typeface="Arial" panose="020B0604020202020204" pitchFamily="34" charset="0"/>
              <a:cs typeface="Arial" panose="020B0604020202020204" pitchFamily="34" charset="0"/>
            </a:rPr>
            <a:t>Seguridad</a:t>
          </a:r>
          <a:endParaRPr lang="es-E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E6B13D-6DC7-419E-A877-F5389E86DB5E}" type="parTrans" cxnId="{C86708AC-CEB3-4C66-9BE1-8FB015D2B4DB}">
      <dgm:prSet/>
      <dgm:spPr/>
      <dgm:t>
        <a:bodyPr/>
        <a:lstStyle/>
        <a:p>
          <a:endParaRPr lang="es-ES"/>
        </a:p>
      </dgm:t>
    </dgm:pt>
    <dgm:pt modelId="{560308AE-1E50-4F6F-A8F1-2A00DFAE78A8}" type="sibTrans" cxnId="{C86708AC-CEB3-4C66-9BE1-8FB015D2B4DB}">
      <dgm:prSet/>
      <dgm:spPr/>
      <dgm:t>
        <a:bodyPr/>
        <a:lstStyle/>
        <a:p>
          <a:endParaRPr lang="es-ES"/>
        </a:p>
      </dgm:t>
    </dgm:pt>
    <dgm:pt modelId="{8E287EAC-3E83-4771-8B5B-31F4D8230D2F}">
      <dgm:prSet custT="1"/>
      <dgm:spPr/>
      <dgm:t>
        <a:bodyPr/>
        <a:lstStyle/>
        <a:p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Esc</a:t>
          </a:r>
          <a:r>
            <a:rPr lang="es-ES" sz="2400" dirty="0" smtClean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ner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de 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vulnerabilidades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n-US" sz="2400" dirty="0" err="1" smtClean="0">
              <a:latin typeface="Arial" panose="020B0604020202020204" pitchFamily="34" charset="0"/>
              <a:cs typeface="Arial" panose="020B0604020202020204" pitchFamily="34" charset="0"/>
            </a:rPr>
            <a:t>Acunetix</a:t>
          </a:r>
          <a:r>
            <a:rPr lang="en-US" sz="240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715683-622D-4186-AFD2-B81EB35D3319}" type="parTrans" cxnId="{956C675A-9312-4ADD-B979-79636B94F507}">
      <dgm:prSet/>
      <dgm:spPr/>
      <dgm:t>
        <a:bodyPr/>
        <a:lstStyle/>
        <a:p>
          <a:endParaRPr lang="es-ES"/>
        </a:p>
      </dgm:t>
    </dgm:pt>
    <dgm:pt modelId="{94B06C06-5272-4C45-B294-42DEC6FE497B}" type="sibTrans" cxnId="{956C675A-9312-4ADD-B979-79636B94F507}">
      <dgm:prSet/>
      <dgm:spPr/>
      <dgm:t>
        <a:bodyPr/>
        <a:lstStyle/>
        <a:p>
          <a:endParaRPr lang="es-ES"/>
        </a:p>
      </dgm:t>
    </dgm:pt>
    <dgm:pt modelId="{C79CC5EE-235F-4393-9E41-A5A2A6EA9B2F}" type="pres">
      <dgm:prSet presAssocID="{343B96F5-95D4-41A9-8CE2-8C7EFCD636AA}" presName="rootnode" presStyleCnt="0">
        <dgm:presLayoutVars>
          <dgm:chMax/>
          <dgm:chPref/>
          <dgm:dir/>
          <dgm:animLvl val="lvl"/>
        </dgm:presLayoutVars>
      </dgm:prSet>
      <dgm:spPr/>
    </dgm:pt>
    <dgm:pt modelId="{37CDB1B3-45F8-49DB-A076-87CF17969004}" type="pres">
      <dgm:prSet presAssocID="{6E9A1A5A-D35B-4B66-9A0C-F18DDDA03987}" presName="composite" presStyleCnt="0"/>
      <dgm:spPr/>
    </dgm:pt>
    <dgm:pt modelId="{71F3825C-D406-44D4-ACB8-6D1B403F2290}" type="pres">
      <dgm:prSet presAssocID="{6E9A1A5A-D35B-4B66-9A0C-F18DDDA03987}" presName="bentUpArrow1" presStyleLbl="alignImgPlace1" presStyleIdx="0" presStyleCnt="3" custLinFactX="-10916" custLinFactNeighborX="-100000" custLinFactNeighborY="-3015"/>
      <dgm:spPr>
        <a:solidFill>
          <a:schemeClr val="tx1">
            <a:lumMod val="25000"/>
            <a:lumOff val="75000"/>
          </a:schemeClr>
        </a:solidFill>
      </dgm:spPr>
    </dgm:pt>
    <dgm:pt modelId="{40ED9E74-E246-41AD-99BF-D331872FB41F}" type="pres">
      <dgm:prSet presAssocID="{6E9A1A5A-D35B-4B66-9A0C-F18DDDA03987}" presName="ParentText" presStyleLbl="node1" presStyleIdx="0" presStyleCnt="4" custLinFactNeighborX="-75011" custLinFactNeighborY="-255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9F4022-2FD2-4229-BE12-94EE12CF647C}" type="pres">
      <dgm:prSet presAssocID="{6E9A1A5A-D35B-4B66-9A0C-F18DDDA03987}" presName="ChildText" presStyleLbl="revTx" presStyleIdx="0" presStyleCnt="4" custScaleX="306838" custLinFactNeighborX="65050" custLinFactNeighborY="-48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112FB9B-4398-40CD-8892-36FB20BD769A}" type="pres">
      <dgm:prSet presAssocID="{42687E76-2C65-4243-88CA-F1FB782C02B7}" presName="sibTrans" presStyleCnt="0"/>
      <dgm:spPr/>
    </dgm:pt>
    <dgm:pt modelId="{2D7935A8-8AA5-4BC6-82D9-29FF3ADE3EE2}" type="pres">
      <dgm:prSet presAssocID="{D365739A-2590-4F70-BE4A-D06470CF0C26}" presName="composite" presStyleCnt="0"/>
      <dgm:spPr/>
    </dgm:pt>
    <dgm:pt modelId="{39C02C88-20BA-4EFC-AB39-FCC20CC3114B}" type="pres">
      <dgm:prSet presAssocID="{D365739A-2590-4F70-BE4A-D06470CF0C26}" presName="bentUpArrow1" presStyleLbl="alignImgPlace1" presStyleIdx="1" presStyleCnt="3" custLinFactX="-10916" custLinFactNeighborX="-100000" custLinFactNeighborY="-3015"/>
      <dgm:spPr>
        <a:solidFill>
          <a:schemeClr val="tx1">
            <a:lumMod val="25000"/>
            <a:lumOff val="75000"/>
          </a:schemeClr>
        </a:solidFill>
      </dgm:spPr>
    </dgm:pt>
    <dgm:pt modelId="{F2BE5812-7723-41E6-A9C1-B46772634C06}" type="pres">
      <dgm:prSet presAssocID="{D365739A-2590-4F70-BE4A-D06470CF0C26}" presName="ParentText" presStyleLbl="node1" presStyleIdx="1" presStyleCnt="4" custLinFactNeighborX="-75011" custLinFactNeighborY="-2559">
        <dgm:presLayoutVars>
          <dgm:chMax val="1"/>
          <dgm:chPref val="1"/>
          <dgm:bulletEnabled val="1"/>
        </dgm:presLayoutVars>
      </dgm:prSet>
      <dgm:spPr/>
    </dgm:pt>
    <dgm:pt modelId="{9D666D1E-5394-48F7-BD9C-C450C19CF1A2}" type="pres">
      <dgm:prSet presAssocID="{D365739A-2590-4F70-BE4A-D06470CF0C26}" presName="ChildText" presStyleLbl="revTx" presStyleIdx="1" presStyleCnt="4" custScaleX="271000" custLinFactNeighborX="-14912" custLinFactNeighborY="-312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2265CEC-2D08-462F-9C1D-D680ED85A8DF}" type="pres">
      <dgm:prSet presAssocID="{07278FED-5C2E-4668-AA4A-BA107E6CEB51}" presName="sibTrans" presStyleCnt="0"/>
      <dgm:spPr/>
    </dgm:pt>
    <dgm:pt modelId="{0191E087-2820-4E8C-9C9C-56D41B3CCE30}" type="pres">
      <dgm:prSet presAssocID="{BA86FB10-B13D-4E3E-928D-F3BF98C87566}" presName="composite" presStyleCnt="0"/>
      <dgm:spPr/>
    </dgm:pt>
    <dgm:pt modelId="{397A4B12-A207-4027-87D9-ED64C8116742}" type="pres">
      <dgm:prSet presAssocID="{BA86FB10-B13D-4E3E-928D-F3BF98C87566}" presName="bentUpArrow1" presStyleLbl="alignImgPlace1" presStyleIdx="2" presStyleCnt="3" custLinFactX="-10916" custLinFactNeighborX="-100000" custLinFactNeighborY="-3015"/>
      <dgm:spPr>
        <a:solidFill>
          <a:schemeClr val="tx1">
            <a:lumMod val="25000"/>
            <a:lumOff val="75000"/>
          </a:schemeClr>
        </a:solidFill>
      </dgm:spPr>
    </dgm:pt>
    <dgm:pt modelId="{CFA7F22E-F7BC-4403-A0FF-4ED3170097AC}" type="pres">
      <dgm:prSet presAssocID="{BA86FB10-B13D-4E3E-928D-F3BF98C87566}" presName="ParentText" presStyleLbl="node1" presStyleIdx="2" presStyleCnt="4" custLinFactNeighborX="-75011" custLinFactNeighborY="-255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3DDA618-0B9F-4E94-BA47-BF56D8288937}" type="pres">
      <dgm:prSet presAssocID="{BA86FB10-B13D-4E3E-928D-F3BF98C87566}" presName="ChildText" presStyleLbl="revTx" presStyleIdx="2" presStyleCnt="4" custScaleX="321362" custLinFactNeighborX="9907" custLinFactNeighborY="-30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7967D9A-FFE2-451D-83A6-152E7F6EDB9F}" type="pres">
      <dgm:prSet presAssocID="{661AD59E-AABF-49B8-AFC6-9BDEF313E2A3}" presName="sibTrans" presStyleCnt="0"/>
      <dgm:spPr/>
    </dgm:pt>
    <dgm:pt modelId="{171DF559-8815-46E9-9595-843006424F32}" type="pres">
      <dgm:prSet presAssocID="{74B83A8F-2B12-43F2-8413-08D8C28567E2}" presName="composite" presStyleCnt="0"/>
      <dgm:spPr/>
    </dgm:pt>
    <dgm:pt modelId="{312A0A14-9C25-4589-BDC8-80515BFA594D}" type="pres">
      <dgm:prSet presAssocID="{74B83A8F-2B12-43F2-8413-08D8C28567E2}" presName="ParentText" presStyleLbl="node1" presStyleIdx="3" presStyleCnt="4" custLinFactNeighborX="-75011" custLinFactNeighborY="-2559">
        <dgm:presLayoutVars>
          <dgm:chMax val="1"/>
          <dgm:chPref val="1"/>
          <dgm:bulletEnabled val="1"/>
        </dgm:presLayoutVars>
      </dgm:prSet>
      <dgm:spPr/>
    </dgm:pt>
    <dgm:pt modelId="{37D9E9E1-F9E8-4FAE-83F8-4EC70A328F66}" type="pres">
      <dgm:prSet presAssocID="{74B83A8F-2B12-43F2-8413-08D8C28567E2}" presName="FinalChildText" presStyleLbl="revTx" presStyleIdx="3" presStyleCnt="4" custScaleX="314567" custLinFactNeighborX="5774" custLinFactNeighborY="-16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5F0EAB2-1A26-4D89-A142-C3F119A964DB}" srcId="{343B96F5-95D4-41A9-8CE2-8C7EFCD636AA}" destId="{BA86FB10-B13D-4E3E-928D-F3BF98C87566}" srcOrd="2" destOrd="0" parTransId="{1137AABA-14F5-4EDD-92E0-A67EA66EE59D}" sibTransId="{661AD59E-AABF-49B8-AFC6-9BDEF313E2A3}"/>
    <dgm:cxn modelId="{956C675A-9312-4ADD-B979-79636B94F507}" srcId="{74B83A8F-2B12-43F2-8413-08D8C28567E2}" destId="{8E287EAC-3E83-4771-8B5B-31F4D8230D2F}" srcOrd="0" destOrd="0" parTransId="{E7715683-622D-4186-AFD2-B81EB35D3319}" sibTransId="{94B06C06-5272-4C45-B294-42DEC6FE497B}"/>
    <dgm:cxn modelId="{BB8D6C52-166E-4457-ACB9-3083777A08F0}" type="presOf" srcId="{6E9A1A5A-D35B-4B66-9A0C-F18DDDA03987}" destId="{40ED9E74-E246-41AD-99BF-D331872FB41F}" srcOrd="0" destOrd="0" presId="urn:microsoft.com/office/officeart/2005/8/layout/StepDownProcess"/>
    <dgm:cxn modelId="{F1500474-4CE7-4162-AF63-0BF63D3B3387}" srcId="{D365739A-2590-4F70-BE4A-D06470CF0C26}" destId="{945ECDAF-8A8D-43E1-AB70-DA2B03526337}" srcOrd="0" destOrd="0" parTransId="{DEBDE7A9-EADF-4CE2-BF67-8E7E0097A63A}" sibTransId="{7358DE7A-AB09-42D0-AF5C-DA40C2B69756}"/>
    <dgm:cxn modelId="{3A2408AA-E103-4DDF-8253-C9C4AEB262DC}" type="presOf" srcId="{BA86FB10-B13D-4E3E-928D-F3BF98C87566}" destId="{CFA7F22E-F7BC-4403-A0FF-4ED3170097AC}" srcOrd="0" destOrd="0" presId="urn:microsoft.com/office/officeart/2005/8/layout/StepDownProcess"/>
    <dgm:cxn modelId="{0A71C118-5131-4506-85C7-D76DE2A08ACB}" srcId="{343B96F5-95D4-41A9-8CE2-8C7EFCD636AA}" destId="{D365739A-2590-4F70-BE4A-D06470CF0C26}" srcOrd="1" destOrd="0" parTransId="{9C7E5B94-9907-40EB-8B7E-66DB643992D7}" sibTransId="{07278FED-5C2E-4668-AA4A-BA107E6CEB51}"/>
    <dgm:cxn modelId="{C86708AC-CEB3-4C66-9BE1-8FB015D2B4DB}" srcId="{343B96F5-95D4-41A9-8CE2-8C7EFCD636AA}" destId="{74B83A8F-2B12-43F2-8413-08D8C28567E2}" srcOrd="3" destOrd="0" parTransId="{9DE6B13D-6DC7-419E-A877-F5389E86DB5E}" sibTransId="{560308AE-1E50-4F6F-A8F1-2A00DFAE78A8}"/>
    <dgm:cxn modelId="{1724E8A7-71CA-4785-AC37-A77F2812FC25}" type="presOf" srcId="{D365739A-2590-4F70-BE4A-D06470CF0C26}" destId="{F2BE5812-7723-41E6-A9C1-B46772634C06}" srcOrd="0" destOrd="0" presId="urn:microsoft.com/office/officeart/2005/8/layout/StepDownProcess"/>
    <dgm:cxn modelId="{5FDB6C73-7B66-4E1D-9C11-066290ABBBEA}" type="presOf" srcId="{74B83A8F-2B12-43F2-8413-08D8C28567E2}" destId="{312A0A14-9C25-4589-BDC8-80515BFA594D}" srcOrd="0" destOrd="0" presId="urn:microsoft.com/office/officeart/2005/8/layout/StepDownProcess"/>
    <dgm:cxn modelId="{57D1DF07-C729-4523-9D22-F1EEB4E35E9A}" type="presOf" srcId="{945ECDAF-8A8D-43E1-AB70-DA2B03526337}" destId="{9D666D1E-5394-48F7-BD9C-C450C19CF1A2}" srcOrd="0" destOrd="0" presId="urn:microsoft.com/office/officeart/2005/8/layout/StepDownProcess"/>
    <dgm:cxn modelId="{E722AF43-E327-47CA-812B-BBAB0BF05B9C}" srcId="{BA86FB10-B13D-4E3E-928D-F3BF98C87566}" destId="{1CCB7814-20EB-43EC-8A4A-21C7037CDDF5}" srcOrd="0" destOrd="0" parTransId="{268B5D23-F473-4E32-959B-9D9AA4489C63}" sibTransId="{BCA63715-0058-4C2C-9172-807775EDFB84}"/>
    <dgm:cxn modelId="{9124DB0D-1E35-4482-9A15-5A30159E7135}" srcId="{343B96F5-95D4-41A9-8CE2-8C7EFCD636AA}" destId="{6E9A1A5A-D35B-4B66-9A0C-F18DDDA03987}" srcOrd="0" destOrd="0" parTransId="{AC7AC68B-D51D-4146-B2D1-027DF6502B72}" sibTransId="{42687E76-2C65-4243-88CA-F1FB782C02B7}"/>
    <dgm:cxn modelId="{135E52DA-21A0-4E29-B1D8-78670B12FD5C}" type="presOf" srcId="{1CCB7814-20EB-43EC-8A4A-21C7037CDDF5}" destId="{43DDA618-0B9F-4E94-BA47-BF56D8288937}" srcOrd="0" destOrd="0" presId="urn:microsoft.com/office/officeart/2005/8/layout/StepDownProcess"/>
    <dgm:cxn modelId="{F633E334-5035-47F1-9FDC-EF7E07FE89FA}" type="presOf" srcId="{8E287EAC-3E83-4771-8B5B-31F4D8230D2F}" destId="{37D9E9E1-F9E8-4FAE-83F8-4EC70A328F66}" srcOrd="0" destOrd="0" presId="urn:microsoft.com/office/officeart/2005/8/layout/StepDownProcess"/>
    <dgm:cxn modelId="{FC1550B3-FC45-48F7-BF67-AFB5FAFA7707}" type="presOf" srcId="{BCDA8B22-9C5A-42C2-812C-01498D2C4EA8}" destId="{919F4022-2FD2-4229-BE12-94EE12CF647C}" srcOrd="0" destOrd="0" presId="urn:microsoft.com/office/officeart/2005/8/layout/StepDownProcess"/>
    <dgm:cxn modelId="{828FFC47-B669-4976-A396-0F94F4ED8F5B}" srcId="{6E9A1A5A-D35B-4B66-9A0C-F18DDDA03987}" destId="{BCDA8B22-9C5A-42C2-812C-01498D2C4EA8}" srcOrd="0" destOrd="0" parTransId="{049E0E82-1467-4712-8888-0C50CC0CFC67}" sibTransId="{EA86F544-BCE5-4CA0-B43C-8C875DB9EA6C}"/>
    <dgm:cxn modelId="{DCF57B8D-6D80-4A26-A75A-F40A3FD204A0}" type="presOf" srcId="{343B96F5-95D4-41A9-8CE2-8C7EFCD636AA}" destId="{C79CC5EE-235F-4393-9E41-A5A2A6EA9B2F}" srcOrd="0" destOrd="0" presId="urn:microsoft.com/office/officeart/2005/8/layout/StepDownProcess"/>
    <dgm:cxn modelId="{2EB1B6C5-E29A-4C47-AE34-B66DA7094FE3}" type="presParOf" srcId="{C79CC5EE-235F-4393-9E41-A5A2A6EA9B2F}" destId="{37CDB1B3-45F8-49DB-A076-87CF17969004}" srcOrd="0" destOrd="0" presId="urn:microsoft.com/office/officeart/2005/8/layout/StepDownProcess"/>
    <dgm:cxn modelId="{E1606A27-9355-4F3D-9A99-D9C44C5F0D1D}" type="presParOf" srcId="{37CDB1B3-45F8-49DB-A076-87CF17969004}" destId="{71F3825C-D406-44D4-ACB8-6D1B403F2290}" srcOrd="0" destOrd="0" presId="urn:microsoft.com/office/officeart/2005/8/layout/StepDownProcess"/>
    <dgm:cxn modelId="{E88F58E3-BDE0-4CB0-8EE8-4112B362019C}" type="presParOf" srcId="{37CDB1B3-45F8-49DB-A076-87CF17969004}" destId="{40ED9E74-E246-41AD-99BF-D331872FB41F}" srcOrd="1" destOrd="0" presId="urn:microsoft.com/office/officeart/2005/8/layout/StepDownProcess"/>
    <dgm:cxn modelId="{F6250749-AAF1-4013-8857-D12A44B4F9EB}" type="presParOf" srcId="{37CDB1B3-45F8-49DB-A076-87CF17969004}" destId="{919F4022-2FD2-4229-BE12-94EE12CF647C}" srcOrd="2" destOrd="0" presId="urn:microsoft.com/office/officeart/2005/8/layout/StepDownProcess"/>
    <dgm:cxn modelId="{CC496098-06D7-4C0C-9AA7-6FDE7350E3F5}" type="presParOf" srcId="{C79CC5EE-235F-4393-9E41-A5A2A6EA9B2F}" destId="{8112FB9B-4398-40CD-8892-36FB20BD769A}" srcOrd="1" destOrd="0" presId="urn:microsoft.com/office/officeart/2005/8/layout/StepDownProcess"/>
    <dgm:cxn modelId="{479A62D3-25ED-4039-ADBC-558CC9483654}" type="presParOf" srcId="{C79CC5EE-235F-4393-9E41-A5A2A6EA9B2F}" destId="{2D7935A8-8AA5-4BC6-82D9-29FF3ADE3EE2}" srcOrd="2" destOrd="0" presId="urn:microsoft.com/office/officeart/2005/8/layout/StepDownProcess"/>
    <dgm:cxn modelId="{3274F25A-C9B9-45D2-81FE-0876A3867C29}" type="presParOf" srcId="{2D7935A8-8AA5-4BC6-82D9-29FF3ADE3EE2}" destId="{39C02C88-20BA-4EFC-AB39-FCC20CC3114B}" srcOrd="0" destOrd="0" presId="urn:microsoft.com/office/officeart/2005/8/layout/StepDownProcess"/>
    <dgm:cxn modelId="{A7942AA0-13CA-4322-9965-E88A9AE14089}" type="presParOf" srcId="{2D7935A8-8AA5-4BC6-82D9-29FF3ADE3EE2}" destId="{F2BE5812-7723-41E6-A9C1-B46772634C06}" srcOrd="1" destOrd="0" presId="urn:microsoft.com/office/officeart/2005/8/layout/StepDownProcess"/>
    <dgm:cxn modelId="{A20C5F2E-BFB9-4994-99A5-60C18CC2D019}" type="presParOf" srcId="{2D7935A8-8AA5-4BC6-82D9-29FF3ADE3EE2}" destId="{9D666D1E-5394-48F7-BD9C-C450C19CF1A2}" srcOrd="2" destOrd="0" presId="urn:microsoft.com/office/officeart/2005/8/layout/StepDownProcess"/>
    <dgm:cxn modelId="{EC7CD3C9-DF3C-4F60-9C8C-43276F4780FA}" type="presParOf" srcId="{C79CC5EE-235F-4393-9E41-A5A2A6EA9B2F}" destId="{52265CEC-2D08-462F-9C1D-D680ED85A8DF}" srcOrd="3" destOrd="0" presId="urn:microsoft.com/office/officeart/2005/8/layout/StepDownProcess"/>
    <dgm:cxn modelId="{74FD97B0-5C34-49D1-B8AB-C72A71B75396}" type="presParOf" srcId="{C79CC5EE-235F-4393-9E41-A5A2A6EA9B2F}" destId="{0191E087-2820-4E8C-9C9C-56D41B3CCE30}" srcOrd="4" destOrd="0" presId="urn:microsoft.com/office/officeart/2005/8/layout/StepDownProcess"/>
    <dgm:cxn modelId="{7838F480-517A-4501-81E3-95D1DAF6AF86}" type="presParOf" srcId="{0191E087-2820-4E8C-9C9C-56D41B3CCE30}" destId="{397A4B12-A207-4027-87D9-ED64C8116742}" srcOrd="0" destOrd="0" presId="urn:microsoft.com/office/officeart/2005/8/layout/StepDownProcess"/>
    <dgm:cxn modelId="{9999643D-E3A8-4F92-AAD2-A8EC7BCBC887}" type="presParOf" srcId="{0191E087-2820-4E8C-9C9C-56D41B3CCE30}" destId="{CFA7F22E-F7BC-4403-A0FF-4ED3170097AC}" srcOrd="1" destOrd="0" presId="urn:microsoft.com/office/officeart/2005/8/layout/StepDownProcess"/>
    <dgm:cxn modelId="{8C4BCD95-8D21-4E97-849B-DFC8B00645DC}" type="presParOf" srcId="{0191E087-2820-4E8C-9C9C-56D41B3CCE30}" destId="{43DDA618-0B9F-4E94-BA47-BF56D8288937}" srcOrd="2" destOrd="0" presId="urn:microsoft.com/office/officeart/2005/8/layout/StepDownProcess"/>
    <dgm:cxn modelId="{0AFC87C5-D8A1-4F43-9BD8-F14251B7E206}" type="presParOf" srcId="{C79CC5EE-235F-4393-9E41-A5A2A6EA9B2F}" destId="{A7967D9A-FFE2-451D-83A6-152E7F6EDB9F}" srcOrd="5" destOrd="0" presId="urn:microsoft.com/office/officeart/2005/8/layout/StepDownProcess"/>
    <dgm:cxn modelId="{CCA09283-C51A-43B8-9972-8A8D18110C31}" type="presParOf" srcId="{C79CC5EE-235F-4393-9E41-A5A2A6EA9B2F}" destId="{171DF559-8815-46E9-9595-843006424F32}" srcOrd="6" destOrd="0" presId="urn:microsoft.com/office/officeart/2005/8/layout/StepDownProcess"/>
    <dgm:cxn modelId="{DB1200D7-9A07-4DAC-A840-66C5F824D1F7}" type="presParOf" srcId="{171DF559-8815-46E9-9595-843006424F32}" destId="{312A0A14-9C25-4589-BDC8-80515BFA594D}" srcOrd="0" destOrd="0" presId="urn:microsoft.com/office/officeart/2005/8/layout/StepDownProcess"/>
    <dgm:cxn modelId="{668577B1-5C42-4D45-A4C4-0D74E4FA7F60}" type="presParOf" srcId="{171DF559-8815-46E9-9595-843006424F32}" destId="{37D9E9E1-F9E8-4FAE-83F8-4EC70A328F6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2B8F6C-2543-4C45-B9E1-789E981F1CF1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7C0F0209-5FC7-4D3B-918C-29544CA56CD0}">
      <dgm:prSet phldrT="[Texto]"/>
      <dgm:spPr/>
      <dgm:t>
        <a:bodyPr/>
        <a:lstStyle/>
        <a:p>
          <a:pPr algn="ctr"/>
          <a:r>
            <a:rPr lang="es-419" dirty="0" smtClean="0">
              <a:latin typeface="Arial" panose="020B0604020202020204" pitchFamily="34" charset="0"/>
              <a:ea typeface="Calibri" panose="020F0502020204030204" pitchFamily="34" charset="0"/>
            </a:rPr>
            <a:t>Stakeholders o partes interadas</a:t>
          </a:r>
          <a:endParaRPr lang="es-ES" dirty="0"/>
        </a:p>
      </dgm:t>
    </dgm:pt>
    <dgm:pt modelId="{8F6A5B57-4A0F-41A3-860C-99F22427CE30}" type="parTrans" cxnId="{7B2DE76F-C153-45A2-B8B1-938CBD3B11CF}">
      <dgm:prSet/>
      <dgm:spPr/>
      <dgm:t>
        <a:bodyPr/>
        <a:lstStyle/>
        <a:p>
          <a:pPr algn="ctr"/>
          <a:endParaRPr lang="es-ES"/>
        </a:p>
      </dgm:t>
    </dgm:pt>
    <dgm:pt modelId="{68154B29-48A3-42F8-AE83-ED08BBE3F90A}" type="sibTrans" cxnId="{7B2DE76F-C153-45A2-B8B1-938CBD3B11CF}">
      <dgm:prSet/>
      <dgm:spPr/>
      <dgm:t>
        <a:bodyPr/>
        <a:lstStyle/>
        <a:p>
          <a:pPr algn="ctr"/>
          <a:endParaRPr lang="es-ES"/>
        </a:p>
      </dgm:t>
    </dgm:pt>
    <dgm:pt modelId="{60CDEFB5-F96A-4AA7-82BD-FA31A7E7288E}">
      <dgm:prSet phldrT="[Texto]"/>
      <dgm:spPr/>
      <dgm:t>
        <a:bodyPr/>
        <a:lstStyle/>
        <a:p>
          <a:pPr algn="ctr"/>
          <a:r>
            <a:rPr lang="es-419" dirty="0" smtClean="0">
              <a:latin typeface="Arial" panose="020B0604020202020204" pitchFamily="34" charset="0"/>
              <a:ea typeface="Calibri" panose="020F0502020204030204" pitchFamily="34" charset="0"/>
            </a:rPr>
            <a:t>Usuarios</a:t>
          </a:r>
          <a:endParaRPr lang="es-ES" dirty="0"/>
        </a:p>
      </dgm:t>
    </dgm:pt>
    <dgm:pt modelId="{22E3608F-675D-431A-8E44-36AA50660561}" type="parTrans" cxnId="{3AC24CCD-3C03-486B-81F4-3E9F358D7B8E}">
      <dgm:prSet/>
      <dgm:spPr/>
      <dgm:t>
        <a:bodyPr/>
        <a:lstStyle/>
        <a:p>
          <a:pPr algn="ctr"/>
          <a:endParaRPr lang="es-ES"/>
        </a:p>
      </dgm:t>
    </dgm:pt>
    <dgm:pt modelId="{3FEB2EE0-1921-4B4C-9E4C-79563E86C1EA}" type="sibTrans" cxnId="{3AC24CCD-3C03-486B-81F4-3E9F358D7B8E}">
      <dgm:prSet/>
      <dgm:spPr/>
      <dgm:t>
        <a:bodyPr/>
        <a:lstStyle/>
        <a:p>
          <a:pPr algn="ctr"/>
          <a:endParaRPr lang="es-ES"/>
        </a:p>
      </dgm:t>
    </dgm:pt>
    <dgm:pt modelId="{FC5225BD-E16F-48FB-85AD-B04B47011282}">
      <dgm:prSet phldrT="[Texto]"/>
      <dgm:spPr/>
      <dgm:t>
        <a:bodyPr/>
        <a:lstStyle/>
        <a:p>
          <a:pPr algn="ctr"/>
          <a:r>
            <a:rPr lang="es-419" dirty="0" smtClean="0">
              <a:latin typeface="Arial" panose="020B0604020202020204" pitchFamily="34" charset="0"/>
              <a:ea typeface="Calibri" panose="020F0502020204030204" pitchFamily="34" charset="0"/>
            </a:rPr>
            <a:t>Gerentes del negocio</a:t>
          </a:r>
          <a:endParaRPr lang="es-ES" dirty="0"/>
        </a:p>
      </dgm:t>
    </dgm:pt>
    <dgm:pt modelId="{E621F9F0-3C4B-4C48-80BB-BDFA66FFAD0D}" type="parTrans" cxnId="{01E568CD-9D04-450D-913B-E2077E3051B1}">
      <dgm:prSet/>
      <dgm:spPr/>
      <dgm:t>
        <a:bodyPr/>
        <a:lstStyle/>
        <a:p>
          <a:pPr algn="ctr"/>
          <a:endParaRPr lang="es-ES"/>
        </a:p>
      </dgm:t>
    </dgm:pt>
    <dgm:pt modelId="{80024EEF-EE38-444A-BE57-4706EF93E17D}" type="sibTrans" cxnId="{01E568CD-9D04-450D-913B-E2077E3051B1}">
      <dgm:prSet/>
      <dgm:spPr/>
      <dgm:t>
        <a:bodyPr/>
        <a:lstStyle/>
        <a:p>
          <a:pPr algn="ctr"/>
          <a:endParaRPr lang="es-ES"/>
        </a:p>
      </dgm:t>
    </dgm:pt>
    <dgm:pt modelId="{425FBF7E-43C7-4117-8F82-06C77E93EC63}">
      <dgm:prSet phldrT="[Texto]"/>
      <dgm:spPr/>
      <dgm:t>
        <a:bodyPr/>
        <a:lstStyle/>
        <a:p>
          <a:pPr algn="ctr"/>
          <a:r>
            <a:rPr lang="es-419" dirty="0" smtClean="0">
              <a:latin typeface="Arial" panose="020B0604020202020204" pitchFamily="34" charset="0"/>
              <a:ea typeface="Calibri" panose="020F0502020204030204" pitchFamily="34" charset="0"/>
            </a:rPr>
            <a:t>Trabajadores</a:t>
          </a:r>
          <a:endParaRPr lang="es-ES" dirty="0"/>
        </a:p>
      </dgm:t>
    </dgm:pt>
    <dgm:pt modelId="{E72EE692-A612-420B-8E50-E948FCE12E2A}" type="parTrans" cxnId="{46349436-F14A-45FD-A846-FF5200ACC9F8}">
      <dgm:prSet/>
      <dgm:spPr/>
      <dgm:t>
        <a:bodyPr/>
        <a:lstStyle/>
        <a:p>
          <a:pPr algn="ctr"/>
          <a:endParaRPr lang="es-ES"/>
        </a:p>
      </dgm:t>
    </dgm:pt>
    <dgm:pt modelId="{D56BFBEB-D1B4-4387-8C01-C1DBCD80D265}" type="sibTrans" cxnId="{46349436-F14A-45FD-A846-FF5200ACC9F8}">
      <dgm:prSet/>
      <dgm:spPr/>
      <dgm:t>
        <a:bodyPr/>
        <a:lstStyle/>
        <a:p>
          <a:pPr algn="ctr"/>
          <a:endParaRPr lang="es-ES"/>
        </a:p>
      </dgm:t>
    </dgm:pt>
    <dgm:pt modelId="{2B0B97F5-F70E-4620-B544-CD4B417AAFA6}">
      <dgm:prSet/>
      <dgm:spPr/>
      <dgm:t>
        <a:bodyPr/>
        <a:lstStyle/>
        <a:p>
          <a:pPr algn="ctr"/>
          <a:r>
            <a:rPr lang="es-419" dirty="0" smtClean="0">
              <a:latin typeface="Arial" panose="020B0604020202020204" pitchFamily="34" charset="0"/>
              <a:ea typeface="Calibri" panose="020F0502020204030204" pitchFamily="34" charset="0"/>
            </a:rPr>
            <a:t>Expertos en el dominio</a:t>
          </a:r>
          <a:endParaRPr lang="es-ES" dirty="0"/>
        </a:p>
      </dgm:t>
    </dgm:pt>
    <dgm:pt modelId="{050C5CD7-2035-4687-A6C2-322FA78FC2BE}" type="parTrans" cxnId="{C39546E9-0669-4E45-8CFE-093A59A0DF5E}">
      <dgm:prSet/>
      <dgm:spPr/>
      <dgm:t>
        <a:bodyPr/>
        <a:lstStyle/>
        <a:p>
          <a:pPr algn="ctr"/>
          <a:endParaRPr lang="es-ES"/>
        </a:p>
      </dgm:t>
    </dgm:pt>
    <dgm:pt modelId="{1317854B-43BC-48D8-9463-3904B204A4D4}" type="sibTrans" cxnId="{C39546E9-0669-4E45-8CFE-093A59A0DF5E}">
      <dgm:prSet/>
      <dgm:spPr/>
      <dgm:t>
        <a:bodyPr/>
        <a:lstStyle/>
        <a:p>
          <a:pPr algn="ctr"/>
          <a:endParaRPr lang="es-ES"/>
        </a:p>
      </dgm:t>
    </dgm:pt>
    <dgm:pt modelId="{6081BCF4-C489-42DD-A767-77138B4F342E}" type="pres">
      <dgm:prSet presAssocID="{7B2B8F6C-2543-4C45-B9E1-789E981F1CF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DB25BDD-BF11-4EAD-91B2-2A41A2C1704D}" type="pres">
      <dgm:prSet presAssocID="{7C0F0209-5FC7-4D3B-918C-29544CA56CD0}" presName="hierRoot1" presStyleCnt="0">
        <dgm:presLayoutVars>
          <dgm:hierBranch val="init"/>
        </dgm:presLayoutVars>
      </dgm:prSet>
      <dgm:spPr/>
    </dgm:pt>
    <dgm:pt modelId="{2B19FA19-D059-459F-9B0A-7ABB05D1BAEF}" type="pres">
      <dgm:prSet presAssocID="{7C0F0209-5FC7-4D3B-918C-29544CA56CD0}" presName="rootComposite1" presStyleCnt="0"/>
      <dgm:spPr/>
    </dgm:pt>
    <dgm:pt modelId="{86F0F44E-79D4-4E7D-A2D2-0F956FCAEA2D}" type="pres">
      <dgm:prSet presAssocID="{7C0F0209-5FC7-4D3B-918C-29544CA56CD0}" presName="rootText1" presStyleLbl="node0" presStyleIdx="0" presStyleCnt="1" custScaleX="20180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5C5CA7A-9979-4740-8D8C-A0D3696C86E5}" type="pres">
      <dgm:prSet presAssocID="{7C0F0209-5FC7-4D3B-918C-29544CA56CD0}" presName="rootConnector1" presStyleLbl="node1" presStyleIdx="0" presStyleCnt="0"/>
      <dgm:spPr/>
    </dgm:pt>
    <dgm:pt modelId="{2B26C068-15F4-4147-88ED-8CCC6EB0EE9A}" type="pres">
      <dgm:prSet presAssocID="{7C0F0209-5FC7-4D3B-918C-29544CA56CD0}" presName="hierChild2" presStyleCnt="0"/>
      <dgm:spPr/>
    </dgm:pt>
    <dgm:pt modelId="{D0EAB5D8-A03D-4E73-A51E-7C66EFB93FFB}" type="pres">
      <dgm:prSet presAssocID="{22E3608F-675D-431A-8E44-36AA50660561}" presName="Name37" presStyleLbl="parChTrans1D2" presStyleIdx="0" presStyleCnt="4"/>
      <dgm:spPr/>
    </dgm:pt>
    <dgm:pt modelId="{9041F034-4007-48FB-9B1B-E2E66828749C}" type="pres">
      <dgm:prSet presAssocID="{60CDEFB5-F96A-4AA7-82BD-FA31A7E7288E}" presName="hierRoot2" presStyleCnt="0">
        <dgm:presLayoutVars>
          <dgm:hierBranch val="init"/>
        </dgm:presLayoutVars>
      </dgm:prSet>
      <dgm:spPr/>
    </dgm:pt>
    <dgm:pt modelId="{72E36133-646E-42D4-8111-D1E59050445F}" type="pres">
      <dgm:prSet presAssocID="{60CDEFB5-F96A-4AA7-82BD-FA31A7E7288E}" presName="rootComposite" presStyleCnt="0"/>
      <dgm:spPr/>
    </dgm:pt>
    <dgm:pt modelId="{77A244D7-B64B-41FE-A239-ED0B5AE43669}" type="pres">
      <dgm:prSet presAssocID="{60CDEFB5-F96A-4AA7-82BD-FA31A7E7288E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979E526-B368-4DD5-AEA8-F7D9BEF2535E}" type="pres">
      <dgm:prSet presAssocID="{60CDEFB5-F96A-4AA7-82BD-FA31A7E7288E}" presName="rootConnector" presStyleLbl="node2" presStyleIdx="0" presStyleCnt="4"/>
      <dgm:spPr/>
    </dgm:pt>
    <dgm:pt modelId="{1A94D6BE-1531-4D5B-82D4-C2E7E43C01E4}" type="pres">
      <dgm:prSet presAssocID="{60CDEFB5-F96A-4AA7-82BD-FA31A7E7288E}" presName="hierChild4" presStyleCnt="0"/>
      <dgm:spPr/>
    </dgm:pt>
    <dgm:pt modelId="{26051970-7EB4-40A8-A5AE-65C6528C3EFC}" type="pres">
      <dgm:prSet presAssocID="{60CDEFB5-F96A-4AA7-82BD-FA31A7E7288E}" presName="hierChild5" presStyleCnt="0"/>
      <dgm:spPr/>
    </dgm:pt>
    <dgm:pt modelId="{5283A330-5F36-48F1-9CFD-E4F3306D5528}" type="pres">
      <dgm:prSet presAssocID="{E621F9F0-3C4B-4C48-80BB-BDFA66FFAD0D}" presName="Name37" presStyleLbl="parChTrans1D2" presStyleIdx="1" presStyleCnt="4"/>
      <dgm:spPr/>
    </dgm:pt>
    <dgm:pt modelId="{B3E9F298-CF79-4211-99EB-294313BB1917}" type="pres">
      <dgm:prSet presAssocID="{FC5225BD-E16F-48FB-85AD-B04B47011282}" presName="hierRoot2" presStyleCnt="0">
        <dgm:presLayoutVars>
          <dgm:hierBranch val="init"/>
        </dgm:presLayoutVars>
      </dgm:prSet>
      <dgm:spPr/>
    </dgm:pt>
    <dgm:pt modelId="{A96D90E6-F2AD-4BCF-9D8E-D537F953AF49}" type="pres">
      <dgm:prSet presAssocID="{FC5225BD-E16F-48FB-85AD-B04B47011282}" presName="rootComposite" presStyleCnt="0"/>
      <dgm:spPr/>
    </dgm:pt>
    <dgm:pt modelId="{4B3D7A02-1288-45E3-BD5A-22287D641E04}" type="pres">
      <dgm:prSet presAssocID="{FC5225BD-E16F-48FB-85AD-B04B47011282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50B6CD3-C25B-4124-B892-6F14E0304C2F}" type="pres">
      <dgm:prSet presAssocID="{FC5225BD-E16F-48FB-85AD-B04B47011282}" presName="rootConnector" presStyleLbl="node2" presStyleIdx="1" presStyleCnt="4"/>
      <dgm:spPr/>
    </dgm:pt>
    <dgm:pt modelId="{99079798-A910-4D20-BD9A-310575E36D94}" type="pres">
      <dgm:prSet presAssocID="{FC5225BD-E16F-48FB-85AD-B04B47011282}" presName="hierChild4" presStyleCnt="0"/>
      <dgm:spPr/>
    </dgm:pt>
    <dgm:pt modelId="{32FCC0D1-9AD2-4583-99E0-94DEA32BA9ED}" type="pres">
      <dgm:prSet presAssocID="{FC5225BD-E16F-48FB-85AD-B04B47011282}" presName="hierChild5" presStyleCnt="0"/>
      <dgm:spPr/>
    </dgm:pt>
    <dgm:pt modelId="{EA1A5E15-9325-47D7-9C90-390C26CEB4D1}" type="pres">
      <dgm:prSet presAssocID="{E72EE692-A612-420B-8E50-E948FCE12E2A}" presName="Name37" presStyleLbl="parChTrans1D2" presStyleIdx="2" presStyleCnt="4"/>
      <dgm:spPr/>
    </dgm:pt>
    <dgm:pt modelId="{198218D1-6890-4656-915E-E9627232EC75}" type="pres">
      <dgm:prSet presAssocID="{425FBF7E-43C7-4117-8F82-06C77E93EC63}" presName="hierRoot2" presStyleCnt="0">
        <dgm:presLayoutVars>
          <dgm:hierBranch val="init"/>
        </dgm:presLayoutVars>
      </dgm:prSet>
      <dgm:spPr/>
    </dgm:pt>
    <dgm:pt modelId="{40D90E3F-FA86-45F0-9A02-DBD0DEEF410D}" type="pres">
      <dgm:prSet presAssocID="{425FBF7E-43C7-4117-8F82-06C77E93EC63}" presName="rootComposite" presStyleCnt="0"/>
      <dgm:spPr/>
    </dgm:pt>
    <dgm:pt modelId="{3273D951-BFAD-4FD4-A3B9-C85850E156A9}" type="pres">
      <dgm:prSet presAssocID="{425FBF7E-43C7-4117-8F82-06C77E93EC63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1FA0B9D-32A6-49F6-8994-FA77ADBFCA35}" type="pres">
      <dgm:prSet presAssocID="{425FBF7E-43C7-4117-8F82-06C77E93EC63}" presName="rootConnector" presStyleLbl="node2" presStyleIdx="2" presStyleCnt="4"/>
      <dgm:spPr/>
    </dgm:pt>
    <dgm:pt modelId="{9DAE78C3-88E2-4EDD-838E-B1BA1FF53416}" type="pres">
      <dgm:prSet presAssocID="{425FBF7E-43C7-4117-8F82-06C77E93EC63}" presName="hierChild4" presStyleCnt="0"/>
      <dgm:spPr/>
    </dgm:pt>
    <dgm:pt modelId="{686A94A7-8FAD-496F-BA12-B923141BACFB}" type="pres">
      <dgm:prSet presAssocID="{425FBF7E-43C7-4117-8F82-06C77E93EC63}" presName="hierChild5" presStyleCnt="0"/>
      <dgm:spPr/>
    </dgm:pt>
    <dgm:pt modelId="{E0A4FDE6-73E4-4DF9-A780-CCEC69EE62A8}" type="pres">
      <dgm:prSet presAssocID="{050C5CD7-2035-4687-A6C2-322FA78FC2BE}" presName="Name37" presStyleLbl="parChTrans1D2" presStyleIdx="3" presStyleCnt="4"/>
      <dgm:spPr/>
    </dgm:pt>
    <dgm:pt modelId="{1425A6C2-18FC-4B41-9286-4B63976FC4C0}" type="pres">
      <dgm:prSet presAssocID="{2B0B97F5-F70E-4620-B544-CD4B417AAFA6}" presName="hierRoot2" presStyleCnt="0">
        <dgm:presLayoutVars>
          <dgm:hierBranch val="init"/>
        </dgm:presLayoutVars>
      </dgm:prSet>
      <dgm:spPr/>
    </dgm:pt>
    <dgm:pt modelId="{A44A7020-12FF-4D29-BCF0-F4D534C40F5C}" type="pres">
      <dgm:prSet presAssocID="{2B0B97F5-F70E-4620-B544-CD4B417AAFA6}" presName="rootComposite" presStyleCnt="0"/>
      <dgm:spPr/>
    </dgm:pt>
    <dgm:pt modelId="{7747AE53-98A4-4C09-84CA-72CC6DABE228}" type="pres">
      <dgm:prSet presAssocID="{2B0B97F5-F70E-4620-B544-CD4B417AAFA6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79838C5-572E-4148-B894-09BC8D502F5E}" type="pres">
      <dgm:prSet presAssocID="{2B0B97F5-F70E-4620-B544-CD4B417AAFA6}" presName="rootConnector" presStyleLbl="node2" presStyleIdx="3" presStyleCnt="4"/>
      <dgm:spPr/>
    </dgm:pt>
    <dgm:pt modelId="{6E1DC37F-ACA7-4BE6-94DD-2C4BF6AB26FB}" type="pres">
      <dgm:prSet presAssocID="{2B0B97F5-F70E-4620-B544-CD4B417AAFA6}" presName="hierChild4" presStyleCnt="0"/>
      <dgm:spPr/>
    </dgm:pt>
    <dgm:pt modelId="{97CD2E8C-E8FA-4772-B8DE-A3822E0B4722}" type="pres">
      <dgm:prSet presAssocID="{2B0B97F5-F70E-4620-B544-CD4B417AAFA6}" presName="hierChild5" presStyleCnt="0"/>
      <dgm:spPr/>
    </dgm:pt>
    <dgm:pt modelId="{2830E76E-259A-4637-887E-BA63A289C21F}" type="pres">
      <dgm:prSet presAssocID="{7C0F0209-5FC7-4D3B-918C-29544CA56CD0}" presName="hierChild3" presStyleCnt="0"/>
      <dgm:spPr/>
    </dgm:pt>
  </dgm:ptLst>
  <dgm:cxnLst>
    <dgm:cxn modelId="{F682ECDF-4CD8-4C40-B530-09DC114C4011}" type="presOf" srcId="{425FBF7E-43C7-4117-8F82-06C77E93EC63}" destId="{41FA0B9D-32A6-49F6-8994-FA77ADBFCA35}" srcOrd="1" destOrd="0" presId="urn:microsoft.com/office/officeart/2005/8/layout/orgChart1"/>
    <dgm:cxn modelId="{782F7DC3-C6FE-4A1D-87E6-13134EFA0774}" type="presOf" srcId="{7B2B8F6C-2543-4C45-B9E1-789E981F1CF1}" destId="{6081BCF4-C489-42DD-A767-77138B4F342E}" srcOrd="0" destOrd="0" presId="urn:microsoft.com/office/officeart/2005/8/layout/orgChart1"/>
    <dgm:cxn modelId="{ECB832D9-A2CC-4815-8D95-D40A4594D0E1}" type="presOf" srcId="{FC5225BD-E16F-48FB-85AD-B04B47011282}" destId="{550B6CD3-C25B-4124-B892-6F14E0304C2F}" srcOrd="1" destOrd="0" presId="urn:microsoft.com/office/officeart/2005/8/layout/orgChart1"/>
    <dgm:cxn modelId="{7B2DE76F-C153-45A2-B8B1-938CBD3B11CF}" srcId="{7B2B8F6C-2543-4C45-B9E1-789E981F1CF1}" destId="{7C0F0209-5FC7-4D3B-918C-29544CA56CD0}" srcOrd="0" destOrd="0" parTransId="{8F6A5B57-4A0F-41A3-860C-99F22427CE30}" sibTransId="{68154B29-48A3-42F8-AE83-ED08BBE3F90A}"/>
    <dgm:cxn modelId="{9C088999-0AAF-4767-BC83-6071A78D275D}" type="presOf" srcId="{22E3608F-675D-431A-8E44-36AA50660561}" destId="{D0EAB5D8-A03D-4E73-A51E-7C66EFB93FFB}" srcOrd="0" destOrd="0" presId="urn:microsoft.com/office/officeart/2005/8/layout/orgChart1"/>
    <dgm:cxn modelId="{C39546E9-0669-4E45-8CFE-093A59A0DF5E}" srcId="{7C0F0209-5FC7-4D3B-918C-29544CA56CD0}" destId="{2B0B97F5-F70E-4620-B544-CD4B417AAFA6}" srcOrd="3" destOrd="0" parTransId="{050C5CD7-2035-4687-A6C2-322FA78FC2BE}" sibTransId="{1317854B-43BC-48D8-9463-3904B204A4D4}"/>
    <dgm:cxn modelId="{BE77F36C-787E-40EF-8727-DAFA79A1F8C5}" type="presOf" srcId="{2B0B97F5-F70E-4620-B544-CD4B417AAFA6}" destId="{379838C5-572E-4148-B894-09BC8D502F5E}" srcOrd="1" destOrd="0" presId="urn:microsoft.com/office/officeart/2005/8/layout/orgChart1"/>
    <dgm:cxn modelId="{0B1D6EA8-5D48-4FCB-8CA1-2B84AFCB9FCC}" type="presOf" srcId="{60CDEFB5-F96A-4AA7-82BD-FA31A7E7288E}" destId="{77A244D7-B64B-41FE-A239-ED0B5AE43669}" srcOrd="0" destOrd="0" presId="urn:microsoft.com/office/officeart/2005/8/layout/orgChart1"/>
    <dgm:cxn modelId="{DF819893-8EC6-4425-8D92-67C06ABF66C3}" type="presOf" srcId="{2B0B97F5-F70E-4620-B544-CD4B417AAFA6}" destId="{7747AE53-98A4-4C09-84CA-72CC6DABE228}" srcOrd="0" destOrd="0" presId="urn:microsoft.com/office/officeart/2005/8/layout/orgChart1"/>
    <dgm:cxn modelId="{01E568CD-9D04-450D-913B-E2077E3051B1}" srcId="{7C0F0209-5FC7-4D3B-918C-29544CA56CD0}" destId="{FC5225BD-E16F-48FB-85AD-B04B47011282}" srcOrd="1" destOrd="0" parTransId="{E621F9F0-3C4B-4C48-80BB-BDFA66FFAD0D}" sibTransId="{80024EEF-EE38-444A-BE57-4706EF93E17D}"/>
    <dgm:cxn modelId="{B78494D4-ED82-40BF-9FD8-1552671E0263}" type="presOf" srcId="{050C5CD7-2035-4687-A6C2-322FA78FC2BE}" destId="{E0A4FDE6-73E4-4DF9-A780-CCEC69EE62A8}" srcOrd="0" destOrd="0" presId="urn:microsoft.com/office/officeart/2005/8/layout/orgChart1"/>
    <dgm:cxn modelId="{93B6C089-154E-41CD-9DE5-CE4D2CAF29C3}" type="presOf" srcId="{7C0F0209-5FC7-4D3B-918C-29544CA56CD0}" destId="{86F0F44E-79D4-4E7D-A2D2-0F956FCAEA2D}" srcOrd="0" destOrd="0" presId="urn:microsoft.com/office/officeart/2005/8/layout/orgChart1"/>
    <dgm:cxn modelId="{2F150FE4-426A-41CE-B384-A83D38A4D2AA}" type="presOf" srcId="{FC5225BD-E16F-48FB-85AD-B04B47011282}" destId="{4B3D7A02-1288-45E3-BD5A-22287D641E04}" srcOrd="0" destOrd="0" presId="urn:microsoft.com/office/officeart/2005/8/layout/orgChart1"/>
    <dgm:cxn modelId="{A4EB9E6A-A3CB-4512-9CF9-AFC46A3FFEE3}" type="presOf" srcId="{E72EE692-A612-420B-8E50-E948FCE12E2A}" destId="{EA1A5E15-9325-47D7-9C90-390C26CEB4D1}" srcOrd="0" destOrd="0" presId="urn:microsoft.com/office/officeart/2005/8/layout/orgChart1"/>
    <dgm:cxn modelId="{46349436-F14A-45FD-A846-FF5200ACC9F8}" srcId="{7C0F0209-5FC7-4D3B-918C-29544CA56CD0}" destId="{425FBF7E-43C7-4117-8F82-06C77E93EC63}" srcOrd="2" destOrd="0" parTransId="{E72EE692-A612-420B-8E50-E948FCE12E2A}" sibTransId="{D56BFBEB-D1B4-4387-8C01-C1DBCD80D265}"/>
    <dgm:cxn modelId="{9818C9B0-800E-4635-A0A6-367EF56785CB}" type="presOf" srcId="{7C0F0209-5FC7-4D3B-918C-29544CA56CD0}" destId="{45C5CA7A-9979-4740-8D8C-A0D3696C86E5}" srcOrd="1" destOrd="0" presId="urn:microsoft.com/office/officeart/2005/8/layout/orgChart1"/>
    <dgm:cxn modelId="{1369FC09-A9AC-4BFA-89C1-CE4468397026}" type="presOf" srcId="{E621F9F0-3C4B-4C48-80BB-BDFA66FFAD0D}" destId="{5283A330-5F36-48F1-9CFD-E4F3306D5528}" srcOrd="0" destOrd="0" presId="urn:microsoft.com/office/officeart/2005/8/layout/orgChart1"/>
    <dgm:cxn modelId="{3AC24CCD-3C03-486B-81F4-3E9F358D7B8E}" srcId="{7C0F0209-5FC7-4D3B-918C-29544CA56CD0}" destId="{60CDEFB5-F96A-4AA7-82BD-FA31A7E7288E}" srcOrd="0" destOrd="0" parTransId="{22E3608F-675D-431A-8E44-36AA50660561}" sibTransId="{3FEB2EE0-1921-4B4C-9E4C-79563E86C1EA}"/>
    <dgm:cxn modelId="{8008CFE6-94BB-4820-8226-0B69A972B7F7}" type="presOf" srcId="{425FBF7E-43C7-4117-8F82-06C77E93EC63}" destId="{3273D951-BFAD-4FD4-A3B9-C85850E156A9}" srcOrd="0" destOrd="0" presId="urn:microsoft.com/office/officeart/2005/8/layout/orgChart1"/>
    <dgm:cxn modelId="{C510C62E-989C-4EE5-B174-46139D836278}" type="presOf" srcId="{60CDEFB5-F96A-4AA7-82BD-FA31A7E7288E}" destId="{1979E526-B368-4DD5-AEA8-F7D9BEF2535E}" srcOrd="1" destOrd="0" presId="urn:microsoft.com/office/officeart/2005/8/layout/orgChart1"/>
    <dgm:cxn modelId="{24D2F605-40CF-4373-B23A-2A16FE33FA37}" type="presParOf" srcId="{6081BCF4-C489-42DD-A767-77138B4F342E}" destId="{EDB25BDD-BF11-4EAD-91B2-2A41A2C1704D}" srcOrd="0" destOrd="0" presId="urn:microsoft.com/office/officeart/2005/8/layout/orgChart1"/>
    <dgm:cxn modelId="{0E43B7C8-D782-4FB8-83D2-6C373EB4D5ED}" type="presParOf" srcId="{EDB25BDD-BF11-4EAD-91B2-2A41A2C1704D}" destId="{2B19FA19-D059-459F-9B0A-7ABB05D1BAEF}" srcOrd="0" destOrd="0" presId="urn:microsoft.com/office/officeart/2005/8/layout/orgChart1"/>
    <dgm:cxn modelId="{648541B5-776B-4C75-9AAE-92FA4786FEE8}" type="presParOf" srcId="{2B19FA19-D059-459F-9B0A-7ABB05D1BAEF}" destId="{86F0F44E-79D4-4E7D-A2D2-0F956FCAEA2D}" srcOrd="0" destOrd="0" presId="urn:microsoft.com/office/officeart/2005/8/layout/orgChart1"/>
    <dgm:cxn modelId="{0F6B873A-DECB-45F5-858F-FDFA16B52F1E}" type="presParOf" srcId="{2B19FA19-D059-459F-9B0A-7ABB05D1BAEF}" destId="{45C5CA7A-9979-4740-8D8C-A0D3696C86E5}" srcOrd="1" destOrd="0" presId="urn:microsoft.com/office/officeart/2005/8/layout/orgChart1"/>
    <dgm:cxn modelId="{D7568107-9AC9-4615-9226-F33A4D3DED77}" type="presParOf" srcId="{EDB25BDD-BF11-4EAD-91B2-2A41A2C1704D}" destId="{2B26C068-15F4-4147-88ED-8CCC6EB0EE9A}" srcOrd="1" destOrd="0" presId="urn:microsoft.com/office/officeart/2005/8/layout/orgChart1"/>
    <dgm:cxn modelId="{D35338D6-D90B-4DE0-BFA3-D68369655FE5}" type="presParOf" srcId="{2B26C068-15F4-4147-88ED-8CCC6EB0EE9A}" destId="{D0EAB5D8-A03D-4E73-A51E-7C66EFB93FFB}" srcOrd="0" destOrd="0" presId="urn:microsoft.com/office/officeart/2005/8/layout/orgChart1"/>
    <dgm:cxn modelId="{C18A33C8-5D15-4F5F-B4FE-CE533E749F5F}" type="presParOf" srcId="{2B26C068-15F4-4147-88ED-8CCC6EB0EE9A}" destId="{9041F034-4007-48FB-9B1B-E2E66828749C}" srcOrd="1" destOrd="0" presId="urn:microsoft.com/office/officeart/2005/8/layout/orgChart1"/>
    <dgm:cxn modelId="{3C40A466-3DDC-4685-870E-316B3ECF5D46}" type="presParOf" srcId="{9041F034-4007-48FB-9B1B-E2E66828749C}" destId="{72E36133-646E-42D4-8111-D1E59050445F}" srcOrd="0" destOrd="0" presId="urn:microsoft.com/office/officeart/2005/8/layout/orgChart1"/>
    <dgm:cxn modelId="{BA3AD88D-1817-4B1E-A170-70ADF9BE8EAF}" type="presParOf" srcId="{72E36133-646E-42D4-8111-D1E59050445F}" destId="{77A244D7-B64B-41FE-A239-ED0B5AE43669}" srcOrd="0" destOrd="0" presId="urn:microsoft.com/office/officeart/2005/8/layout/orgChart1"/>
    <dgm:cxn modelId="{9DB90954-E7AF-473C-9E89-DE5CDE3940B1}" type="presParOf" srcId="{72E36133-646E-42D4-8111-D1E59050445F}" destId="{1979E526-B368-4DD5-AEA8-F7D9BEF2535E}" srcOrd="1" destOrd="0" presId="urn:microsoft.com/office/officeart/2005/8/layout/orgChart1"/>
    <dgm:cxn modelId="{8DDEEED5-D946-4230-B208-9069A9F07B96}" type="presParOf" srcId="{9041F034-4007-48FB-9B1B-E2E66828749C}" destId="{1A94D6BE-1531-4D5B-82D4-C2E7E43C01E4}" srcOrd="1" destOrd="0" presId="urn:microsoft.com/office/officeart/2005/8/layout/orgChart1"/>
    <dgm:cxn modelId="{9A4D3806-196A-4E42-9015-6D30061DB947}" type="presParOf" srcId="{9041F034-4007-48FB-9B1B-E2E66828749C}" destId="{26051970-7EB4-40A8-A5AE-65C6528C3EFC}" srcOrd="2" destOrd="0" presId="urn:microsoft.com/office/officeart/2005/8/layout/orgChart1"/>
    <dgm:cxn modelId="{CF00EF23-D48C-4389-A19C-C0F2D8459AD7}" type="presParOf" srcId="{2B26C068-15F4-4147-88ED-8CCC6EB0EE9A}" destId="{5283A330-5F36-48F1-9CFD-E4F3306D5528}" srcOrd="2" destOrd="0" presId="urn:microsoft.com/office/officeart/2005/8/layout/orgChart1"/>
    <dgm:cxn modelId="{3D0F2341-1795-4CD4-8D03-ADB948BA729B}" type="presParOf" srcId="{2B26C068-15F4-4147-88ED-8CCC6EB0EE9A}" destId="{B3E9F298-CF79-4211-99EB-294313BB1917}" srcOrd="3" destOrd="0" presId="urn:microsoft.com/office/officeart/2005/8/layout/orgChart1"/>
    <dgm:cxn modelId="{105672F4-7733-4B3D-81C5-24955AC3F59C}" type="presParOf" srcId="{B3E9F298-CF79-4211-99EB-294313BB1917}" destId="{A96D90E6-F2AD-4BCF-9D8E-D537F953AF49}" srcOrd="0" destOrd="0" presId="urn:microsoft.com/office/officeart/2005/8/layout/orgChart1"/>
    <dgm:cxn modelId="{17C0CF60-B689-41A4-A661-06DF8D7C495D}" type="presParOf" srcId="{A96D90E6-F2AD-4BCF-9D8E-D537F953AF49}" destId="{4B3D7A02-1288-45E3-BD5A-22287D641E04}" srcOrd="0" destOrd="0" presId="urn:microsoft.com/office/officeart/2005/8/layout/orgChart1"/>
    <dgm:cxn modelId="{BB6D996B-8820-4284-BCE5-3A29F1F2B9CA}" type="presParOf" srcId="{A96D90E6-F2AD-4BCF-9D8E-D537F953AF49}" destId="{550B6CD3-C25B-4124-B892-6F14E0304C2F}" srcOrd="1" destOrd="0" presId="urn:microsoft.com/office/officeart/2005/8/layout/orgChart1"/>
    <dgm:cxn modelId="{7513D560-DA7A-46D8-8CE6-B3758D1427B4}" type="presParOf" srcId="{B3E9F298-CF79-4211-99EB-294313BB1917}" destId="{99079798-A910-4D20-BD9A-310575E36D94}" srcOrd="1" destOrd="0" presId="urn:microsoft.com/office/officeart/2005/8/layout/orgChart1"/>
    <dgm:cxn modelId="{96E58B07-3163-4D9C-A717-39A229C98818}" type="presParOf" srcId="{B3E9F298-CF79-4211-99EB-294313BB1917}" destId="{32FCC0D1-9AD2-4583-99E0-94DEA32BA9ED}" srcOrd="2" destOrd="0" presId="urn:microsoft.com/office/officeart/2005/8/layout/orgChart1"/>
    <dgm:cxn modelId="{92F45827-497B-454C-BACC-3F81882DE8B5}" type="presParOf" srcId="{2B26C068-15F4-4147-88ED-8CCC6EB0EE9A}" destId="{EA1A5E15-9325-47D7-9C90-390C26CEB4D1}" srcOrd="4" destOrd="0" presId="urn:microsoft.com/office/officeart/2005/8/layout/orgChart1"/>
    <dgm:cxn modelId="{35885A45-1656-4057-8509-B5C6E3CE0474}" type="presParOf" srcId="{2B26C068-15F4-4147-88ED-8CCC6EB0EE9A}" destId="{198218D1-6890-4656-915E-E9627232EC75}" srcOrd="5" destOrd="0" presId="urn:microsoft.com/office/officeart/2005/8/layout/orgChart1"/>
    <dgm:cxn modelId="{0104658A-BB21-446A-8B53-B335D13FB82F}" type="presParOf" srcId="{198218D1-6890-4656-915E-E9627232EC75}" destId="{40D90E3F-FA86-45F0-9A02-DBD0DEEF410D}" srcOrd="0" destOrd="0" presId="urn:microsoft.com/office/officeart/2005/8/layout/orgChart1"/>
    <dgm:cxn modelId="{FAC279A6-AA2E-4D35-B9A9-F3D0E8F7C0EA}" type="presParOf" srcId="{40D90E3F-FA86-45F0-9A02-DBD0DEEF410D}" destId="{3273D951-BFAD-4FD4-A3B9-C85850E156A9}" srcOrd="0" destOrd="0" presId="urn:microsoft.com/office/officeart/2005/8/layout/orgChart1"/>
    <dgm:cxn modelId="{72F95AA3-08C6-453B-A609-623038AF2797}" type="presParOf" srcId="{40D90E3F-FA86-45F0-9A02-DBD0DEEF410D}" destId="{41FA0B9D-32A6-49F6-8994-FA77ADBFCA35}" srcOrd="1" destOrd="0" presId="urn:microsoft.com/office/officeart/2005/8/layout/orgChart1"/>
    <dgm:cxn modelId="{3C38769C-AA97-44AD-BB2F-034588351405}" type="presParOf" srcId="{198218D1-6890-4656-915E-E9627232EC75}" destId="{9DAE78C3-88E2-4EDD-838E-B1BA1FF53416}" srcOrd="1" destOrd="0" presId="urn:microsoft.com/office/officeart/2005/8/layout/orgChart1"/>
    <dgm:cxn modelId="{641AA467-E668-4B48-8114-803EA57A4284}" type="presParOf" srcId="{198218D1-6890-4656-915E-E9627232EC75}" destId="{686A94A7-8FAD-496F-BA12-B923141BACFB}" srcOrd="2" destOrd="0" presId="urn:microsoft.com/office/officeart/2005/8/layout/orgChart1"/>
    <dgm:cxn modelId="{17F79AFF-6F65-4CF4-A117-574F5E92A8FD}" type="presParOf" srcId="{2B26C068-15F4-4147-88ED-8CCC6EB0EE9A}" destId="{E0A4FDE6-73E4-4DF9-A780-CCEC69EE62A8}" srcOrd="6" destOrd="0" presId="urn:microsoft.com/office/officeart/2005/8/layout/orgChart1"/>
    <dgm:cxn modelId="{EEDEDBEF-0348-4FD7-82A8-EC94B9A7949B}" type="presParOf" srcId="{2B26C068-15F4-4147-88ED-8CCC6EB0EE9A}" destId="{1425A6C2-18FC-4B41-9286-4B63976FC4C0}" srcOrd="7" destOrd="0" presId="urn:microsoft.com/office/officeart/2005/8/layout/orgChart1"/>
    <dgm:cxn modelId="{402C7B5C-7EF0-4162-9D30-2D317DE59B5B}" type="presParOf" srcId="{1425A6C2-18FC-4B41-9286-4B63976FC4C0}" destId="{A44A7020-12FF-4D29-BCF0-F4D534C40F5C}" srcOrd="0" destOrd="0" presId="urn:microsoft.com/office/officeart/2005/8/layout/orgChart1"/>
    <dgm:cxn modelId="{F8E4D1A7-523B-4964-BDC2-BE963BF7199C}" type="presParOf" srcId="{A44A7020-12FF-4D29-BCF0-F4D534C40F5C}" destId="{7747AE53-98A4-4C09-84CA-72CC6DABE228}" srcOrd="0" destOrd="0" presId="urn:microsoft.com/office/officeart/2005/8/layout/orgChart1"/>
    <dgm:cxn modelId="{903FC3F7-B389-429D-BA76-69695780E787}" type="presParOf" srcId="{A44A7020-12FF-4D29-BCF0-F4D534C40F5C}" destId="{379838C5-572E-4148-B894-09BC8D502F5E}" srcOrd="1" destOrd="0" presId="urn:microsoft.com/office/officeart/2005/8/layout/orgChart1"/>
    <dgm:cxn modelId="{A747A8DC-3447-4234-A56D-87ABA72A4D34}" type="presParOf" srcId="{1425A6C2-18FC-4B41-9286-4B63976FC4C0}" destId="{6E1DC37F-ACA7-4BE6-94DD-2C4BF6AB26FB}" srcOrd="1" destOrd="0" presId="urn:microsoft.com/office/officeart/2005/8/layout/orgChart1"/>
    <dgm:cxn modelId="{49937414-A3F1-47E8-B5A8-C793EF2BDBBF}" type="presParOf" srcId="{1425A6C2-18FC-4B41-9286-4B63976FC4C0}" destId="{97CD2E8C-E8FA-4772-B8DE-A3822E0B4722}" srcOrd="2" destOrd="0" presId="urn:microsoft.com/office/officeart/2005/8/layout/orgChart1"/>
    <dgm:cxn modelId="{05C83469-8517-4D28-A809-310318363F95}" type="presParOf" srcId="{EDB25BDD-BF11-4EAD-91B2-2A41A2C1704D}" destId="{2830E76E-259A-4637-887E-BA63A289C21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B2B8F6C-2543-4C45-B9E1-789E981F1CF1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ES"/>
        </a:p>
      </dgm:t>
    </dgm:pt>
    <dgm:pt modelId="{7C0F0209-5FC7-4D3B-918C-29544CA56CD0}">
      <dgm:prSet phldrT="[Texto]"/>
      <dgm:spPr/>
      <dgm:t>
        <a:bodyPr/>
        <a:lstStyle/>
        <a:p>
          <a:pPr algn="ctr"/>
          <a:r>
            <a:rPr lang="es-419" dirty="0" smtClean="0">
              <a:latin typeface="Arial" panose="020B0604020202020204" pitchFamily="34" charset="0"/>
              <a:ea typeface="Calibri" panose="020F0502020204030204" pitchFamily="34" charset="0"/>
            </a:rPr>
            <a:t>Sistemas</a:t>
          </a:r>
          <a:endParaRPr lang="es-ES" dirty="0"/>
        </a:p>
      </dgm:t>
    </dgm:pt>
    <dgm:pt modelId="{8F6A5B57-4A0F-41A3-860C-99F22427CE30}" type="parTrans" cxnId="{7B2DE76F-C153-45A2-B8B1-938CBD3B11CF}">
      <dgm:prSet/>
      <dgm:spPr/>
      <dgm:t>
        <a:bodyPr/>
        <a:lstStyle/>
        <a:p>
          <a:pPr algn="ctr"/>
          <a:endParaRPr lang="es-ES"/>
        </a:p>
      </dgm:t>
    </dgm:pt>
    <dgm:pt modelId="{68154B29-48A3-42F8-AE83-ED08BBE3F90A}" type="sibTrans" cxnId="{7B2DE76F-C153-45A2-B8B1-938CBD3B11CF}">
      <dgm:prSet/>
      <dgm:spPr/>
      <dgm:t>
        <a:bodyPr/>
        <a:lstStyle/>
        <a:p>
          <a:pPr algn="ctr"/>
          <a:endParaRPr lang="es-ES"/>
        </a:p>
      </dgm:t>
    </dgm:pt>
    <dgm:pt modelId="{60CDEFB5-F96A-4AA7-82BD-FA31A7E7288E}">
      <dgm:prSet phldrT="[Texto]"/>
      <dgm:spPr/>
      <dgm:t>
        <a:bodyPr/>
        <a:lstStyle/>
        <a:p>
          <a:pPr algn="ctr"/>
          <a:r>
            <a:rPr lang="es-419" dirty="0" smtClean="0">
              <a:latin typeface="Arial" panose="020B0604020202020204" pitchFamily="34" charset="0"/>
              <a:ea typeface="Calibri" panose="020F0502020204030204" pitchFamily="34" charset="0"/>
            </a:rPr>
            <a:t>Hom</a:t>
          </a:r>
          <a:r>
            <a:rPr lang="es-ES" dirty="0" err="1" smtClean="0">
              <a:latin typeface="Arial" panose="020B0604020202020204" pitchFamily="34" charset="0"/>
              <a:ea typeface="Calibri" panose="020F0502020204030204" pitchFamily="34" charset="0"/>
            </a:rPr>
            <a:t>ó</a:t>
          </a:r>
          <a:r>
            <a:rPr lang="es-419" dirty="0" smtClean="0">
              <a:latin typeface="Arial" panose="020B0604020202020204" pitchFamily="34" charset="0"/>
              <a:ea typeface="Calibri" panose="020F0502020204030204" pitchFamily="34" charset="0"/>
            </a:rPr>
            <a:t>logos</a:t>
          </a:r>
          <a:endParaRPr lang="es-ES" dirty="0"/>
        </a:p>
      </dgm:t>
    </dgm:pt>
    <dgm:pt modelId="{22E3608F-675D-431A-8E44-36AA50660561}" type="parTrans" cxnId="{3AC24CCD-3C03-486B-81F4-3E9F358D7B8E}">
      <dgm:prSet/>
      <dgm:spPr/>
      <dgm:t>
        <a:bodyPr/>
        <a:lstStyle/>
        <a:p>
          <a:pPr algn="ctr"/>
          <a:endParaRPr lang="es-ES"/>
        </a:p>
      </dgm:t>
    </dgm:pt>
    <dgm:pt modelId="{3FEB2EE0-1921-4B4C-9E4C-79563E86C1EA}" type="sibTrans" cxnId="{3AC24CCD-3C03-486B-81F4-3E9F358D7B8E}">
      <dgm:prSet/>
      <dgm:spPr/>
      <dgm:t>
        <a:bodyPr/>
        <a:lstStyle/>
        <a:p>
          <a:pPr algn="ctr"/>
          <a:endParaRPr lang="es-ES"/>
        </a:p>
      </dgm:t>
    </dgm:pt>
    <dgm:pt modelId="{FC5225BD-E16F-48FB-85AD-B04B47011282}">
      <dgm:prSet phldrT="[Texto]"/>
      <dgm:spPr/>
      <dgm:t>
        <a:bodyPr/>
        <a:lstStyle/>
        <a:p>
          <a:pPr algn="ctr"/>
          <a:r>
            <a:rPr lang="es-419" dirty="0" smtClean="0">
              <a:latin typeface="Arial" panose="020B0604020202020204" pitchFamily="34" charset="0"/>
              <a:ea typeface="Calibri" panose="020F0502020204030204" pitchFamily="34" charset="0"/>
            </a:rPr>
            <a:t>Existentes dentro de Z17</a:t>
          </a:r>
          <a:endParaRPr lang="es-ES" dirty="0"/>
        </a:p>
      </dgm:t>
    </dgm:pt>
    <dgm:pt modelId="{E621F9F0-3C4B-4C48-80BB-BDFA66FFAD0D}" type="parTrans" cxnId="{01E568CD-9D04-450D-913B-E2077E3051B1}">
      <dgm:prSet/>
      <dgm:spPr/>
      <dgm:t>
        <a:bodyPr/>
        <a:lstStyle/>
        <a:p>
          <a:pPr algn="ctr"/>
          <a:endParaRPr lang="es-ES"/>
        </a:p>
      </dgm:t>
    </dgm:pt>
    <dgm:pt modelId="{80024EEF-EE38-444A-BE57-4706EF93E17D}" type="sibTrans" cxnId="{01E568CD-9D04-450D-913B-E2077E3051B1}">
      <dgm:prSet/>
      <dgm:spPr/>
      <dgm:t>
        <a:bodyPr/>
        <a:lstStyle/>
        <a:p>
          <a:pPr algn="ctr"/>
          <a:endParaRPr lang="es-ES"/>
        </a:p>
      </dgm:t>
    </dgm:pt>
    <dgm:pt modelId="{6081BCF4-C489-42DD-A767-77138B4F342E}" type="pres">
      <dgm:prSet presAssocID="{7B2B8F6C-2543-4C45-B9E1-789E981F1CF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DB25BDD-BF11-4EAD-91B2-2A41A2C1704D}" type="pres">
      <dgm:prSet presAssocID="{7C0F0209-5FC7-4D3B-918C-29544CA56CD0}" presName="hierRoot1" presStyleCnt="0">
        <dgm:presLayoutVars>
          <dgm:hierBranch val="init"/>
        </dgm:presLayoutVars>
      </dgm:prSet>
      <dgm:spPr/>
    </dgm:pt>
    <dgm:pt modelId="{2B19FA19-D059-459F-9B0A-7ABB05D1BAEF}" type="pres">
      <dgm:prSet presAssocID="{7C0F0209-5FC7-4D3B-918C-29544CA56CD0}" presName="rootComposite1" presStyleCnt="0"/>
      <dgm:spPr/>
    </dgm:pt>
    <dgm:pt modelId="{86F0F44E-79D4-4E7D-A2D2-0F956FCAEA2D}" type="pres">
      <dgm:prSet presAssocID="{7C0F0209-5FC7-4D3B-918C-29544CA56CD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5C5CA7A-9979-4740-8D8C-A0D3696C86E5}" type="pres">
      <dgm:prSet presAssocID="{7C0F0209-5FC7-4D3B-918C-29544CA56CD0}" presName="rootConnector1" presStyleLbl="node1" presStyleIdx="0" presStyleCnt="0"/>
      <dgm:spPr/>
    </dgm:pt>
    <dgm:pt modelId="{2B26C068-15F4-4147-88ED-8CCC6EB0EE9A}" type="pres">
      <dgm:prSet presAssocID="{7C0F0209-5FC7-4D3B-918C-29544CA56CD0}" presName="hierChild2" presStyleCnt="0"/>
      <dgm:spPr/>
    </dgm:pt>
    <dgm:pt modelId="{D0EAB5D8-A03D-4E73-A51E-7C66EFB93FFB}" type="pres">
      <dgm:prSet presAssocID="{22E3608F-675D-431A-8E44-36AA50660561}" presName="Name37" presStyleLbl="parChTrans1D2" presStyleIdx="0" presStyleCnt="2"/>
      <dgm:spPr/>
    </dgm:pt>
    <dgm:pt modelId="{9041F034-4007-48FB-9B1B-E2E66828749C}" type="pres">
      <dgm:prSet presAssocID="{60CDEFB5-F96A-4AA7-82BD-FA31A7E7288E}" presName="hierRoot2" presStyleCnt="0">
        <dgm:presLayoutVars>
          <dgm:hierBranch val="init"/>
        </dgm:presLayoutVars>
      </dgm:prSet>
      <dgm:spPr/>
    </dgm:pt>
    <dgm:pt modelId="{72E36133-646E-42D4-8111-D1E59050445F}" type="pres">
      <dgm:prSet presAssocID="{60CDEFB5-F96A-4AA7-82BD-FA31A7E7288E}" presName="rootComposite" presStyleCnt="0"/>
      <dgm:spPr/>
    </dgm:pt>
    <dgm:pt modelId="{77A244D7-B64B-41FE-A239-ED0B5AE43669}" type="pres">
      <dgm:prSet presAssocID="{60CDEFB5-F96A-4AA7-82BD-FA31A7E7288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979E526-B368-4DD5-AEA8-F7D9BEF2535E}" type="pres">
      <dgm:prSet presAssocID="{60CDEFB5-F96A-4AA7-82BD-FA31A7E7288E}" presName="rootConnector" presStyleLbl="node2" presStyleIdx="0" presStyleCnt="2"/>
      <dgm:spPr/>
    </dgm:pt>
    <dgm:pt modelId="{1A94D6BE-1531-4D5B-82D4-C2E7E43C01E4}" type="pres">
      <dgm:prSet presAssocID="{60CDEFB5-F96A-4AA7-82BD-FA31A7E7288E}" presName="hierChild4" presStyleCnt="0"/>
      <dgm:spPr/>
    </dgm:pt>
    <dgm:pt modelId="{26051970-7EB4-40A8-A5AE-65C6528C3EFC}" type="pres">
      <dgm:prSet presAssocID="{60CDEFB5-F96A-4AA7-82BD-FA31A7E7288E}" presName="hierChild5" presStyleCnt="0"/>
      <dgm:spPr/>
    </dgm:pt>
    <dgm:pt modelId="{5283A330-5F36-48F1-9CFD-E4F3306D5528}" type="pres">
      <dgm:prSet presAssocID="{E621F9F0-3C4B-4C48-80BB-BDFA66FFAD0D}" presName="Name37" presStyleLbl="parChTrans1D2" presStyleIdx="1" presStyleCnt="2"/>
      <dgm:spPr/>
    </dgm:pt>
    <dgm:pt modelId="{B3E9F298-CF79-4211-99EB-294313BB1917}" type="pres">
      <dgm:prSet presAssocID="{FC5225BD-E16F-48FB-85AD-B04B47011282}" presName="hierRoot2" presStyleCnt="0">
        <dgm:presLayoutVars>
          <dgm:hierBranch val="init"/>
        </dgm:presLayoutVars>
      </dgm:prSet>
      <dgm:spPr/>
    </dgm:pt>
    <dgm:pt modelId="{A96D90E6-F2AD-4BCF-9D8E-D537F953AF49}" type="pres">
      <dgm:prSet presAssocID="{FC5225BD-E16F-48FB-85AD-B04B47011282}" presName="rootComposite" presStyleCnt="0"/>
      <dgm:spPr/>
    </dgm:pt>
    <dgm:pt modelId="{4B3D7A02-1288-45E3-BD5A-22287D641E04}" type="pres">
      <dgm:prSet presAssocID="{FC5225BD-E16F-48FB-85AD-B04B47011282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50B6CD3-C25B-4124-B892-6F14E0304C2F}" type="pres">
      <dgm:prSet presAssocID="{FC5225BD-E16F-48FB-85AD-B04B47011282}" presName="rootConnector" presStyleLbl="node2" presStyleIdx="1" presStyleCnt="2"/>
      <dgm:spPr/>
    </dgm:pt>
    <dgm:pt modelId="{99079798-A910-4D20-BD9A-310575E36D94}" type="pres">
      <dgm:prSet presAssocID="{FC5225BD-E16F-48FB-85AD-B04B47011282}" presName="hierChild4" presStyleCnt="0"/>
      <dgm:spPr/>
    </dgm:pt>
    <dgm:pt modelId="{32FCC0D1-9AD2-4583-99E0-94DEA32BA9ED}" type="pres">
      <dgm:prSet presAssocID="{FC5225BD-E16F-48FB-85AD-B04B47011282}" presName="hierChild5" presStyleCnt="0"/>
      <dgm:spPr/>
    </dgm:pt>
    <dgm:pt modelId="{2830E76E-259A-4637-887E-BA63A289C21F}" type="pres">
      <dgm:prSet presAssocID="{7C0F0209-5FC7-4D3B-918C-29544CA56CD0}" presName="hierChild3" presStyleCnt="0"/>
      <dgm:spPr/>
    </dgm:pt>
  </dgm:ptLst>
  <dgm:cxnLst>
    <dgm:cxn modelId="{DF092BAF-EE1C-4387-98C3-6EF9A7B90621}" type="presOf" srcId="{7B2B8F6C-2543-4C45-B9E1-789E981F1CF1}" destId="{6081BCF4-C489-42DD-A767-77138B4F342E}" srcOrd="0" destOrd="0" presId="urn:microsoft.com/office/officeart/2005/8/layout/orgChart1"/>
    <dgm:cxn modelId="{174877EB-BD60-4AE2-8BB8-390BD22E2DD2}" type="presOf" srcId="{60CDEFB5-F96A-4AA7-82BD-FA31A7E7288E}" destId="{77A244D7-B64B-41FE-A239-ED0B5AE43669}" srcOrd="0" destOrd="0" presId="urn:microsoft.com/office/officeart/2005/8/layout/orgChart1"/>
    <dgm:cxn modelId="{0C9AC223-2493-489E-9BB1-AA34AC6AE510}" type="presOf" srcId="{7C0F0209-5FC7-4D3B-918C-29544CA56CD0}" destId="{45C5CA7A-9979-4740-8D8C-A0D3696C86E5}" srcOrd="1" destOrd="0" presId="urn:microsoft.com/office/officeart/2005/8/layout/orgChart1"/>
    <dgm:cxn modelId="{01E568CD-9D04-450D-913B-E2077E3051B1}" srcId="{7C0F0209-5FC7-4D3B-918C-29544CA56CD0}" destId="{FC5225BD-E16F-48FB-85AD-B04B47011282}" srcOrd="1" destOrd="0" parTransId="{E621F9F0-3C4B-4C48-80BB-BDFA66FFAD0D}" sibTransId="{80024EEF-EE38-444A-BE57-4706EF93E17D}"/>
    <dgm:cxn modelId="{C54DE688-8B78-491F-93AB-4E51AA14FEB7}" type="presOf" srcId="{FC5225BD-E16F-48FB-85AD-B04B47011282}" destId="{4B3D7A02-1288-45E3-BD5A-22287D641E04}" srcOrd="0" destOrd="0" presId="urn:microsoft.com/office/officeart/2005/8/layout/orgChart1"/>
    <dgm:cxn modelId="{56C1DD9D-6ABF-4A01-A1C0-ED9B374FA5A2}" type="presOf" srcId="{FC5225BD-E16F-48FB-85AD-B04B47011282}" destId="{550B6CD3-C25B-4124-B892-6F14E0304C2F}" srcOrd="1" destOrd="0" presId="urn:microsoft.com/office/officeart/2005/8/layout/orgChart1"/>
    <dgm:cxn modelId="{3AC24CCD-3C03-486B-81F4-3E9F358D7B8E}" srcId="{7C0F0209-5FC7-4D3B-918C-29544CA56CD0}" destId="{60CDEFB5-F96A-4AA7-82BD-FA31A7E7288E}" srcOrd="0" destOrd="0" parTransId="{22E3608F-675D-431A-8E44-36AA50660561}" sibTransId="{3FEB2EE0-1921-4B4C-9E4C-79563E86C1EA}"/>
    <dgm:cxn modelId="{7B2DE76F-C153-45A2-B8B1-938CBD3B11CF}" srcId="{7B2B8F6C-2543-4C45-B9E1-789E981F1CF1}" destId="{7C0F0209-5FC7-4D3B-918C-29544CA56CD0}" srcOrd="0" destOrd="0" parTransId="{8F6A5B57-4A0F-41A3-860C-99F22427CE30}" sibTransId="{68154B29-48A3-42F8-AE83-ED08BBE3F90A}"/>
    <dgm:cxn modelId="{9A951A48-C27D-4BE9-B8B9-C3B0AEC4AF3E}" type="presOf" srcId="{22E3608F-675D-431A-8E44-36AA50660561}" destId="{D0EAB5D8-A03D-4E73-A51E-7C66EFB93FFB}" srcOrd="0" destOrd="0" presId="urn:microsoft.com/office/officeart/2005/8/layout/orgChart1"/>
    <dgm:cxn modelId="{AF6F8417-4F1D-4BB9-9912-439FDB1E1893}" type="presOf" srcId="{E621F9F0-3C4B-4C48-80BB-BDFA66FFAD0D}" destId="{5283A330-5F36-48F1-9CFD-E4F3306D5528}" srcOrd="0" destOrd="0" presId="urn:microsoft.com/office/officeart/2005/8/layout/orgChart1"/>
    <dgm:cxn modelId="{5DC8F00C-117A-40DC-8664-1C6987025EF9}" type="presOf" srcId="{60CDEFB5-F96A-4AA7-82BD-FA31A7E7288E}" destId="{1979E526-B368-4DD5-AEA8-F7D9BEF2535E}" srcOrd="1" destOrd="0" presId="urn:microsoft.com/office/officeart/2005/8/layout/orgChart1"/>
    <dgm:cxn modelId="{F95AAEF1-6D37-487C-8126-405D99E80733}" type="presOf" srcId="{7C0F0209-5FC7-4D3B-918C-29544CA56CD0}" destId="{86F0F44E-79D4-4E7D-A2D2-0F956FCAEA2D}" srcOrd="0" destOrd="0" presId="urn:microsoft.com/office/officeart/2005/8/layout/orgChart1"/>
    <dgm:cxn modelId="{6E471051-33CB-4536-92E2-8219AE45A6BE}" type="presParOf" srcId="{6081BCF4-C489-42DD-A767-77138B4F342E}" destId="{EDB25BDD-BF11-4EAD-91B2-2A41A2C1704D}" srcOrd="0" destOrd="0" presId="urn:microsoft.com/office/officeart/2005/8/layout/orgChart1"/>
    <dgm:cxn modelId="{F6442CB0-7F62-420A-8BDC-7DC58723F76B}" type="presParOf" srcId="{EDB25BDD-BF11-4EAD-91B2-2A41A2C1704D}" destId="{2B19FA19-D059-459F-9B0A-7ABB05D1BAEF}" srcOrd="0" destOrd="0" presId="urn:microsoft.com/office/officeart/2005/8/layout/orgChart1"/>
    <dgm:cxn modelId="{E5D4D0B1-4793-4209-B8EC-8FC5ED47A434}" type="presParOf" srcId="{2B19FA19-D059-459F-9B0A-7ABB05D1BAEF}" destId="{86F0F44E-79D4-4E7D-A2D2-0F956FCAEA2D}" srcOrd="0" destOrd="0" presId="urn:microsoft.com/office/officeart/2005/8/layout/orgChart1"/>
    <dgm:cxn modelId="{38D01444-B1D3-4BE3-BA47-5FE4C2293109}" type="presParOf" srcId="{2B19FA19-D059-459F-9B0A-7ABB05D1BAEF}" destId="{45C5CA7A-9979-4740-8D8C-A0D3696C86E5}" srcOrd="1" destOrd="0" presId="urn:microsoft.com/office/officeart/2005/8/layout/orgChart1"/>
    <dgm:cxn modelId="{F9FFEE67-E473-4320-BD63-0DE9476A8894}" type="presParOf" srcId="{EDB25BDD-BF11-4EAD-91B2-2A41A2C1704D}" destId="{2B26C068-15F4-4147-88ED-8CCC6EB0EE9A}" srcOrd="1" destOrd="0" presId="urn:microsoft.com/office/officeart/2005/8/layout/orgChart1"/>
    <dgm:cxn modelId="{9AF4D306-CC73-4BF4-A9C8-3AFCDE911A75}" type="presParOf" srcId="{2B26C068-15F4-4147-88ED-8CCC6EB0EE9A}" destId="{D0EAB5D8-A03D-4E73-A51E-7C66EFB93FFB}" srcOrd="0" destOrd="0" presId="urn:microsoft.com/office/officeart/2005/8/layout/orgChart1"/>
    <dgm:cxn modelId="{A8273317-9AF2-4730-B39C-65BD18F8243E}" type="presParOf" srcId="{2B26C068-15F4-4147-88ED-8CCC6EB0EE9A}" destId="{9041F034-4007-48FB-9B1B-E2E66828749C}" srcOrd="1" destOrd="0" presId="urn:microsoft.com/office/officeart/2005/8/layout/orgChart1"/>
    <dgm:cxn modelId="{39D51723-E982-4297-AEA7-386F7E5A6DC2}" type="presParOf" srcId="{9041F034-4007-48FB-9B1B-E2E66828749C}" destId="{72E36133-646E-42D4-8111-D1E59050445F}" srcOrd="0" destOrd="0" presId="urn:microsoft.com/office/officeart/2005/8/layout/orgChart1"/>
    <dgm:cxn modelId="{E09E9FA1-2C85-4521-A6EE-A5A040884094}" type="presParOf" srcId="{72E36133-646E-42D4-8111-D1E59050445F}" destId="{77A244D7-B64B-41FE-A239-ED0B5AE43669}" srcOrd="0" destOrd="0" presId="urn:microsoft.com/office/officeart/2005/8/layout/orgChart1"/>
    <dgm:cxn modelId="{95188CD8-642D-4FEC-AE4F-056F0291347E}" type="presParOf" srcId="{72E36133-646E-42D4-8111-D1E59050445F}" destId="{1979E526-B368-4DD5-AEA8-F7D9BEF2535E}" srcOrd="1" destOrd="0" presId="urn:microsoft.com/office/officeart/2005/8/layout/orgChart1"/>
    <dgm:cxn modelId="{32128E4D-B1A9-461B-9633-057E041523A7}" type="presParOf" srcId="{9041F034-4007-48FB-9B1B-E2E66828749C}" destId="{1A94D6BE-1531-4D5B-82D4-C2E7E43C01E4}" srcOrd="1" destOrd="0" presId="urn:microsoft.com/office/officeart/2005/8/layout/orgChart1"/>
    <dgm:cxn modelId="{301BC02F-88FA-4467-91D6-DAA5041A74D6}" type="presParOf" srcId="{9041F034-4007-48FB-9B1B-E2E66828749C}" destId="{26051970-7EB4-40A8-A5AE-65C6528C3EFC}" srcOrd="2" destOrd="0" presId="urn:microsoft.com/office/officeart/2005/8/layout/orgChart1"/>
    <dgm:cxn modelId="{E6763960-E8F3-47BC-8162-FCA01C177776}" type="presParOf" srcId="{2B26C068-15F4-4147-88ED-8CCC6EB0EE9A}" destId="{5283A330-5F36-48F1-9CFD-E4F3306D5528}" srcOrd="2" destOrd="0" presId="urn:microsoft.com/office/officeart/2005/8/layout/orgChart1"/>
    <dgm:cxn modelId="{EF86F59A-2E79-4892-B49F-7BBB393A9CA5}" type="presParOf" srcId="{2B26C068-15F4-4147-88ED-8CCC6EB0EE9A}" destId="{B3E9F298-CF79-4211-99EB-294313BB1917}" srcOrd="3" destOrd="0" presId="urn:microsoft.com/office/officeart/2005/8/layout/orgChart1"/>
    <dgm:cxn modelId="{F316C0DD-29C1-4A52-A327-744F529839CF}" type="presParOf" srcId="{B3E9F298-CF79-4211-99EB-294313BB1917}" destId="{A96D90E6-F2AD-4BCF-9D8E-D537F953AF49}" srcOrd="0" destOrd="0" presId="urn:microsoft.com/office/officeart/2005/8/layout/orgChart1"/>
    <dgm:cxn modelId="{BFC8CCF4-E164-4D18-B760-FEBE047B5064}" type="presParOf" srcId="{A96D90E6-F2AD-4BCF-9D8E-D537F953AF49}" destId="{4B3D7A02-1288-45E3-BD5A-22287D641E04}" srcOrd="0" destOrd="0" presId="urn:microsoft.com/office/officeart/2005/8/layout/orgChart1"/>
    <dgm:cxn modelId="{2F84BB76-5D79-45B3-8C16-FB5B492786FB}" type="presParOf" srcId="{A96D90E6-F2AD-4BCF-9D8E-D537F953AF49}" destId="{550B6CD3-C25B-4124-B892-6F14E0304C2F}" srcOrd="1" destOrd="0" presId="urn:microsoft.com/office/officeart/2005/8/layout/orgChart1"/>
    <dgm:cxn modelId="{663F1869-4F7F-4381-B078-D2CB1AF3EF5B}" type="presParOf" srcId="{B3E9F298-CF79-4211-99EB-294313BB1917}" destId="{99079798-A910-4D20-BD9A-310575E36D94}" srcOrd="1" destOrd="0" presId="urn:microsoft.com/office/officeart/2005/8/layout/orgChart1"/>
    <dgm:cxn modelId="{0D4402CA-E44D-4334-B0BF-C36DBD2CD9EC}" type="presParOf" srcId="{B3E9F298-CF79-4211-99EB-294313BB1917}" destId="{32FCC0D1-9AD2-4583-99E0-94DEA32BA9ED}" srcOrd="2" destOrd="0" presId="urn:microsoft.com/office/officeart/2005/8/layout/orgChart1"/>
    <dgm:cxn modelId="{3F8C58C1-302A-4F25-9C1B-C1B58E1B7576}" type="presParOf" srcId="{EDB25BDD-BF11-4EAD-91B2-2A41A2C1704D}" destId="{2830E76E-259A-4637-887E-BA63A289C21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1D841-9824-4B3A-9364-6E60506FD56F}">
      <dsp:nvSpPr>
        <dsp:cNvPr id="0" name=""/>
        <dsp:cNvSpPr/>
      </dsp:nvSpPr>
      <dsp:spPr>
        <a:xfrm>
          <a:off x="999516" y="0"/>
          <a:ext cx="1217927" cy="121811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C9135-7B3A-465F-8566-C28092891B50}">
      <dsp:nvSpPr>
        <dsp:cNvPr id="0" name=""/>
        <dsp:cNvSpPr/>
      </dsp:nvSpPr>
      <dsp:spPr>
        <a:xfrm>
          <a:off x="1268718" y="439775"/>
          <a:ext cx="676778" cy="33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>
              <a:latin typeface="Arial" panose="020B0604020202020204" pitchFamily="34" charset="0"/>
              <a:cs typeface="Arial" panose="020B0604020202020204" pitchFamily="34" charset="0"/>
            </a:rPr>
            <a:t>Equidad</a:t>
          </a:r>
          <a:endParaRPr lang="es-E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68718" y="439775"/>
        <a:ext cx="676778" cy="338308"/>
      </dsp:txXfrm>
    </dsp:sp>
    <dsp:sp modelId="{523CEFC9-32DA-406A-8F49-0559241D810E}">
      <dsp:nvSpPr>
        <dsp:cNvPr id="0" name=""/>
        <dsp:cNvSpPr/>
      </dsp:nvSpPr>
      <dsp:spPr>
        <a:xfrm>
          <a:off x="661241" y="699896"/>
          <a:ext cx="1217927" cy="121811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-4625035"/>
            <a:satOff val="-16039"/>
            <a:lumOff val="-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30CD8-630C-47DC-AB2D-408A8A08E486}">
      <dsp:nvSpPr>
        <dsp:cNvPr id="0" name=""/>
        <dsp:cNvSpPr/>
      </dsp:nvSpPr>
      <dsp:spPr>
        <a:xfrm>
          <a:off x="931815" y="1143720"/>
          <a:ext cx="676778" cy="33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Actualidad</a:t>
          </a:r>
          <a:endParaRPr lang="es-E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31815" y="1143720"/>
        <a:ext cx="676778" cy="338308"/>
      </dsp:txXfrm>
    </dsp:sp>
    <dsp:sp modelId="{ED560153-D498-4F47-B446-370920B7AB5C}">
      <dsp:nvSpPr>
        <dsp:cNvPr id="0" name=""/>
        <dsp:cNvSpPr/>
      </dsp:nvSpPr>
      <dsp:spPr>
        <a:xfrm>
          <a:off x="1086200" y="1483547"/>
          <a:ext cx="1046388" cy="104680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5">
            <a:hueOff val="-9250071"/>
            <a:satOff val="-32079"/>
            <a:lumOff val="-23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6362E-82F5-4C78-BBB7-19665F9AE454}">
      <dsp:nvSpPr>
        <dsp:cNvPr id="0" name=""/>
        <dsp:cNvSpPr/>
      </dsp:nvSpPr>
      <dsp:spPr>
        <a:xfrm>
          <a:off x="1270319" y="1848677"/>
          <a:ext cx="676778" cy="33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100" kern="1200" dirty="0" smtClean="0">
              <a:latin typeface="Arial" panose="020B0604020202020204" pitchFamily="34" charset="0"/>
              <a:cs typeface="Arial" panose="020B0604020202020204" pitchFamily="34" charset="0"/>
            </a:rPr>
            <a:t>Diversidad</a:t>
          </a:r>
          <a:endParaRPr lang="es-E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0319" y="1848677"/>
        <a:ext cx="676778" cy="3383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3825C-D406-44D4-ACB8-6D1B403F2290}">
      <dsp:nvSpPr>
        <dsp:cNvPr id="0" name=""/>
        <dsp:cNvSpPr/>
      </dsp:nvSpPr>
      <dsp:spPr>
        <a:xfrm rot="5400000">
          <a:off x="75321" y="1206022"/>
          <a:ext cx="1087957" cy="12386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1">
            <a:lumMod val="25000"/>
            <a:lumOff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D9E74-E246-41AD-99BF-D331872FB41F}">
      <dsp:nvSpPr>
        <dsp:cNvPr id="0" name=""/>
        <dsp:cNvSpPr/>
      </dsp:nvSpPr>
      <dsp:spPr>
        <a:xfrm>
          <a:off x="0" y="0"/>
          <a:ext cx="1831479" cy="1281976"/>
        </a:xfrm>
        <a:prstGeom prst="roundRect">
          <a:avLst>
            <a:gd name="adj" fmla="val 16670"/>
          </a:avLst>
        </a:prstGeom>
        <a:solidFill>
          <a:schemeClr val="tx1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Funcionales</a:t>
          </a:r>
          <a:endParaRPr lang="es-E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592" y="62592"/>
        <a:ext cx="1706295" cy="1156792"/>
      </dsp:txXfrm>
    </dsp:sp>
    <dsp:sp modelId="{919F4022-2FD2-4229-BE12-94EE12CF647C}">
      <dsp:nvSpPr>
        <dsp:cNvPr id="0" name=""/>
        <dsp:cNvSpPr/>
      </dsp:nvSpPr>
      <dsp:spPr>
        <a:xfrm>
          <a:off x="1652375" y="105239"/>
          <a:ext cx="4087216" cy="103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Técnica de caja negra 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Partici</a:t>
          </a:r>
          <a:r>
            <a:rPr lang="es-E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ó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n de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equivalencia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652375" y="105239"/>
        <a:ext cx="4087216" cy="1036149"/>
      </dsp:txXfrm>
    </dsp:sp>
    <dsp:sp modelId="{39C02C88-20BA-4EFC-AB39-FCC20CC3114B}">
      <dsp:nvSpPr>
        <dsp:cNvPr id="0" name=""/>
        <dsp:cNvSpPr/>
      </dsp:nvSpPr>
      <dsp:spPr>
        <a:xfrm rot="5400000">
          <a:off x="1426156" y="2646105"/>
          <a:ext cx="1087957" cy="12386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1">
            <a:lumMod val="25000"/>
            <a:lumOff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E5812-7723-41E6-A9C1-B46772634C06}">
      <dsp:nvSpPr>
        <dsp:cNvPr id="0" name=""/>
        <dsp:cNvSpPr/>
      </dsp:nvSpPr>
      <dsp:spPr>
        <a:xfrm>
          <a:off x="1137909" y="1440078"/>
          <a:ext cx="1831479" cy="1281976"/>
        </a:xfrm>
        <a:prstGeom prst="roundRect">
          <a:avLst>
            <a:gd name="adj" fmla="val 16670"/>
          </a:avLst>
        </a:prstGeom>
        <a:solidFill>
          <a:schemeClr val="tx1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Unitarias</a:t>
          </a:r>
          <a:endParaRPr lang="es-E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00501" y="1502670"/>
        <a:ext cx="1706295" cy="1156792"/>
      </dsp:txXfrm>
    </dsp:sp>
    <dsp:sp modelId="{9D666D1E-5394-48F7-BD9C-C450C19CF1A2}">
      <dsp:nvSpPr>
        <dsp:cNvPr id="0" name=""/>
        <dsp:cNvSpPr/>
      </dsp:nvSpPr>
      <dsp:spPr>
        <a:xfrm>
          <a:off x="3005668" y="1562749"/>
          <a:ext cx="3609838" cy="103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Técnica de caja blanca 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(Caminos b</a:t>
          </a:r>
          <a:r>
            <a:rPr lang="es-E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sicos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005668" y="1562749"/>
        <a:ext cx="3609838" cy="1036149"/>
      </dsp:txXfrm>
    </dsp:sp>
    <dsp:sp modelId="{397A4B12-A207-4027-87D9-ED64C8116742}">
      <dsp:nvSpPr>
        <dsp:cNvPr id="0" name=""/>
        <dsp:cNvSpPr/>
      </dsp:nvSpPr>
      <dsp:spPr>
        <a:xfrm rot="5400000">
          <a:off x="3605889" y="4086187"/>
          <a:ext cx="1087957" cy="12386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1">
            <a:lumMod val="25000"/>
            <a:lumOff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7F22E-F7BC-4403-A0FF-4ED3170097AC}">
      <dsp:nvSpPr>
        <dsp:cNvPr id="0" name=""/>
        <dsp:cNvSpPr/>
      </dsp:nvSpPr>
      <dsp:spPr>
        <a:xfrm>
          <a:off x="3317641" y="2880161"/>
          <a:ext cx="1831479" cy="1281976"/>
        </a:xfrm>
        <a:prstGeom prst="roundRect">
          <a:avLst>
            <a:gd name="adj" fmla="val 16670"/>
          </a:avLst>
        </a:prstGeom>
        <a:solidFill>
          <a:schemeClr val="tx1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>
              <a:latin typeface="Arial" panose="020B0604020202020204" pitchFamily="34" charset="0"/>
              <a:cs typeface="Arial" panose="020B0604020202020204" pitchFamily="34" charset="0"/>
            </a:rPr>
            <a:t>Rendimiento</a:t>
          </a:r>
          <a:endParaRPr lang="es-E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80233" y="2942753"/>
        <a:ext cx="1706295" cy="1156792"/>
      </dsp:txXfrm>
    </dsp:sp>
    <dsp:sp modelId="{43DDA618-0B9F-4E94-BA47-BF56D8288937}">
      <dsp:nvSpPr>
        <dsp:cNvPr id="0" name=""/>
        <dsp:cNvSpPr/>
      </dsp:nvSpPr>
      <dsp:spPr>
        <a:xfrm>
          <a:off x="5180578" y="3003412"/>
          <a:ext cx="4280682" cy="103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Prueba de carga y estrés 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JMeter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80578" y="3003412"/>
        <a:ext cx="4280682" cy="1036149"/>
      </dsp:txXfrm>
    </dsp:sp>
    <dsp:sp modelId="{312A0A14-9C25-4589-BDC8-80515BFA594D}">
      <dsp:nvSpPr>
        <dsp:cNvPr id="0" name=""/>
        <dsp:cNvSpPr/>
      </dsp:nvSpPr>
      <dsp:spPr>
        <a:xfrm>
          <a:off x="5497374" y="4320243"/>
          <a:ext cx="1831479" cy="1281976"/>
        </a:xfrm>
        <a:prstGeom prst="roundRect">
          <a:avLst>
            <a:gd name="adj" fmla="val 16670"/>
          </a:avLst>
        </a:prstGeom>
        <a:solidFill>
          <a:schemeClr val="tx1">
            <a:lumMod val="90000"/>
            <a:lumOff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Seguridad</a:t>
          </a:r>
          <a:endParaRPr lang="es-ES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59966" y="4382835"/>
        <a:ext cx="1706295" cy="1156792"/>
      </dsp:txXfrm>
    </dsp:sp>
    <dsp:sp modelId="{37D9E9E1-F9E8-4FAE-83F8-4EC70A328F66}">
      <dsp:nvSpPr>
        <dsp:cNvPr id="0" name=""/>
        <dsp:cNvSpPr/>
      </dsp:nvSpPr>
      <dsp:spPr>
        <a:xfrm>
          <a:off x="7350514" y="4457928"/>
          <a:ext cx="4190170" cy="103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Esc</a:t>
          </a:r>
          <a:r>
            <a:rPr lang="es-E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á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ner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de 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vulnerabilidades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 (</a:t>
          </a:r>
          <a:r>
            <a:rPr lang="en-US" sz="24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Acunetix</a:t>
          </a:r>
          <a:r>
            <a:rPr lang="en-US" sz="2400" kern="1200" dirty="0" smtClean="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s-E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350514" y="4457928"/>
        <a:ext cx="4190170" cy="1036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4FDE6-73E4-4DF9-A780-CCEC69EE62A8}">
      <dsp:nvSpPr>
        <dsp:cNvPr id="0" name=""/>
        <dsp:cNvSpPr/>
      </dsp:nvSpPr>
      <dsp:spPr>
        <a:xfrm>
          <a:off x="4064000" y="2525195"/>
          <a:ext cx="3182949" cy="36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37"/>
              </a:lnTo>
              <a:lnTo>
                <a:pt x="3182949" y="184137"/>
              </a:lnTo>
              <a:lnTo>
                <a:pt x="3182949" y="36827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A5E15-9325-47D7-9C90-390C26CEB4D1}">
      <dsp:nvSpPr>
        <dsp:cNvPr id="0" name=""/>
        <dsp:cNvSpPr/>
      </dsp:nvSpPr>
      <dsp:spPr>
        <a:xfrm>
          <a:off x="4064000" y="2525195"/>
          <a:ext cx="1060983" cy="3682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137"/>
              </a:lnTo>
              <a:lnTo>
                <a:pt x="1060983" y="184137"/>
              </a:lnTo>
              <a:lnTo>
                <a:pt x="1060983" y="36827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83A330-5F36-48F1-9CFD-E4F3306D5528}">
      <dsp:nvSpPr>
        <dsp:cNvPr id="0" name=""/>
        <dsp:cNvSpPr/>
      </dsp:nvSpPr>
      <dsp:spPr>
        <a:xfrm>
          <a:off x="3003016" y="2525195"/>
          <a:ext cx="1060983" cy="368275"/>
        </a:xfrm>
        <a:custGeom>
          <a:avLst/>
          <a:gdLst/>
          <a:ahLst/>
          <a:cxnLst/>
          <a:rect l="0" t="0" r="0" b="0"/>
          <a:pathLst>
            <a:path>
              <a:moveTo>
                <a:pt x="1060983" y="0"/>
              </a:moveTo>
              <a:lnTo>
                <a:pt x="1060983" y="184137"/>
              </a:lnTo>
              <a:lnTo>
                <a:pt x="0" y="184137"/>
              </a:lnTo>
              <a:lnTo>
                <a:pt x="0" y="36827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AB5D8-A03D-4E73-A51E-7C66EFB93FFB}">
      <dsp:nvSpPr>
        <dsp:cNvPr id="0" name=""/>
        <dsp:cNvSpPr/>
      </dsp:nvSpPr>
      <dsp:spPr>
        <a:xfrm>
          <a:off x="881050" y="2525195"/>
          <a:ext cx="3182949" cy="368275"/>
        </a:xfrm>
        <a:custGeom>
          <a:avLst/>
          <a:gdLst/>
          <a:ahLst/>
          <a:cxnLst/>
          <a:rect l="0" t="0" r="0" b="0"/>
          <a:pathLst>
            <a:path>
              <a:moveTo>
                <a:pt x="3182949" y="0"/>
              </a:moveTo>
              <a:lnTo>
                <a:pt x="3182949" y="184137"/>
              </a:lnTo>
              <a:lnTo>
                <a:pt x="0" y="184137"/>
              </a:lnTo>
              <a:lnTo>
                <a:pt x="0" y="36827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F0F44E-79D4-4E7D-A2D2-0F956FCAEA2D}">
      <dsp:nvSpPr>
        <dsp:cNvPr id="0" name=""/>
        <dsp:cNvSpPr/>
      </dsp:nvSpPr>
      <dsp:spPr>
        <a:xfrm>
          <a:off x="2294516" y="1648350"/>
          <a:ext cx="3538966" cy="8768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300" kern="1200" dirty="0" smtClean="0">
              <a:latin typeface="Arial" panose="020B0604020202020204" pitchFamily="34" charset="0"/>
              <a:ea typeface="Calibri" panose="020F0502020204030204" pitchFamily="34" charset="0"/>
            </a:rPr>
            <a:t>Stakeholders o partes interadas</a:t>
          </a:r>
          <a:endParaRPr lang="es-ES" sz="2300" kern="1200" dirty="0"/>
        </a:p>
      </dsp:txBody>
      <dsp:txXfrm>
        <a:off x="2294516" y="1648350"/>
        <a:ext cx="3538966" cy="876845"/>
      </dsp:txXfrm>
    </dsp:sp>
    <dsp:sp modelId="{77A244D7-B64B-41FE-A239-ED0B5AE43669}">
      <dsp:nvSpPr>
        <dsp:cNvPr id="0" name=""/>
        <dsp:cNvSpPr/>
      </dsp:nvSpPr>
      <dsp:spPr>
        <a:xfrm>
          <a:off x="4204" y="2893471"/>
          <a:ext cx="1753691" cy="8768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300" kern="1200" dirty="0" smtClean="0">
              <a:latin typeface="Arial" panose="020B0604020202020204" pitchFamily="34" charset="0"/>
              <a:ea typeface="Calibri" panose="020F0502020204030204" pitchFamily="34" charset="0"/>
            </a:rPr>
            <a:t>Usuarios</a:t>
          </a:r>
          <a:endParaRPr lang="es-ES" sz="2300" kern="1200" dirty="0"/>
        </a:p>
      </dsp:txBody>
      <dsp:txXfrm>
        <a:off x="4204" y="2893471"/>
        <a:ext cx="1753691" cy="876845"/>
      </dsp:txXfrm>
    </dsp:sp>
    <dsp:sp modelId="{4B3D7A02-1288-45E3-BD5A-22287D641E04}">
      <dsp:nvSpPr>
        <dsp:cNvPr id="0" name=""/>
        <dsp:cNvSpPr/>
      </dsp:nvSpPr>
      <dsp:spPr>
        <a:xfrm>
          <a:off x="2126170" y="2893471"/>
          <a:ext cx="1753691" cy="8768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300" kern="1200" dirty="0" smtClean="0">
              <a:latin typeface="Arial" panose="020B0604020202020204" pitchFamily="34" charset="0"/>
              <a:ea typeface="Calibri" panose="020F0502020204030204" pitchFamily="34" charset="0"/>
            </a:rPr>
            <a:t>Gerentes del negocio</a:t>
          </a:r>
          <a:endParaRPr lang="es-ES" sz="2300" kern="1200" dirty="0"/>
        </a:p>
      </dsp:txBody>
      <dsp:txXfrm>
        <a:off x="2126170" y="2893471"/>
        <a:ext cx="1753691" cy="876845"/>
      </dsp:txXfrm>
    </dsp:sp>
    <dsp:sp modelId="{3273D951-BFAD-4FD4-A3B9-C85850E156A9}">
      <dsp:nvSpPr>
        <dsp:cNvPr id="0" name=""/>
        <dsp:cNvSpPr/>
      </dsp:nvSpPr>
      <dsp:spPr>
        <a:xfrm>
          <a:off x="4248137" y="2893471"/>
          <a:ext cx="1753691" cy="8768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300" kern="1200" dirty="0" smtClean="0">
              <a:latin typeface="Arial" panose="020B0604020202020204" pitchFamily="34" charset="0"/>
              <a:ea typeface="Calibri" panose="020F0502020204030204" pitchFamily="34" charset="0"/>
            </a:rPr>
            <a:t>Trabajadores</a:t>
          </a:r>
          <a:endParaRPr lang="es-ES" sz="2300" kern="1200" dirty="0"/>
        </a:p>
      </dsp:txBody>
      <dsp:txXfrm>
        <a:off x="4248137" y="2893471"/>
        <a:ext cx="1753691" cy="876845"/>
      </dsp:txXfrm>
    </dsp:sp>
    <dsp:sp modelId="{7747AE53-98A4-4C09-84CA-72CC6DABE228}">
      <dsp:nvSpPr>
        <dsp:cNvPr id="0" name=""/>
        <dsp:cNvSpPr/>
      </dsp:nvSpPr>
      <dsp:spPr>
        <a:xfrm>
          <a:off x="6370104" y="2893471"/>
          <a:ext cx="1753691" cy="8768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300" kern="1200" dirty="0" smtClean="0">
              <a:latin typeface="Arial" panose="020B0604020202020204" pitchFamily="34" charset="0"/>
              <a:ea typeface="Calibri" panose="020F0502020204030204" pitchFamily="34" charset="0"/>
            </a:rPr>
            <a:t>Expertos en el dominio</a:t>
          </a:r>
          <a:endParaRPr lang="es-ES" sz="2300" kern="1200" dirty="0"/>
        </a:p>
      </dsp:txBody>
      <dsp:txXfrm>
        <a:off x="6370104" y="2893471"/>
        <a:ext cx="1753691" cy="876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3A330-5F36-48F1-9CFD-E4F3306D5528}">
      <dsp:nvSpPr>
        <dsp:cNvPr id="0" name=""/>
        <dsp:cNvSpPr/>
      </dsp:nvSpPr>
      <dsp:spPr>
        <a:xfrm>
          <a:off x="2129803" y="1443638"/>
          <a:ext cx="1165528" cy="4045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1"/>
              </a:lnTo>
              <a:lnTo>
                <a:pt x="1165528" y="202281"/>
              </a:lnTo>
              <a:lnTo>
                <a:pt x="1165528" y="40456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AB5D8-A03D-4E73-A51E-7C66EFB93FFB}">
      <dsp:nvSpPr>
        <dsp:cNvPr id="0" name=""/>
        <dsp:cNvSpPr/>
      </dsp:nvSpPr>
      <dsp:spPr>
        <a:xfrm>
          <a:off x="964274" y="1443638"/>
          <a:ext cx="1165528" cy="404563"/>
        </a:xfrm>
        <a:custGeom>
          <a:avLst/>
          <a:gdLst/>
          <a:ahLst/>
          <a:cxnLst/>
          <a:rect l="0" t="0" r="0" b="0"/>
          <a:pathLst>
            <a:path>
              <a:moveTo>
                <a:pt x="1165528" y="0"/>
              </a:moveTo>
              <a:lnTo>
                <a:pt x="1165528" y="202281"/>
              </a:lnTo>
              <a:lnTo>
                <a:pt x="0" y="202281"/>
              </a:lnTo>
              <a:lnTo>
                <a:pt x="0" y="404563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F0F44E-79D4-4E7D-A2D2-0F956FCAEA2D}">
      <dsp:nvSpPr>
        <dsp:cNvPr id="0" name=""/>
        <dsp:cNvSpPr/>
      </dsp:nvSpPr>
      <dsp:spPr>
        <a:xfrm>
          <a:off x="1166555" y="480391"/>
          <a:ext cx="1926494" cy="9632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300" kern="1200" dirty="0" smtClean="0">
              <a:latin typeface="Arial" panose="020B0604020202020204" pitchFamily="34" charset="0"/>
              <a:ea typeface="Calibri" panose="020F0502020204030204" pitchFamily="34" charset="0"/>
            </a:rPr>
            <a:t>Sistemas</a:t>
          </a:r>
          <a:endParaRPr lang="es-ES" sz="2300" kern="1200" dirty="0"/>
        </a:p>
      </dsp:txBody>
      <dsp:txXfrm>
        <a:off x="1166555" y="480391"/>
        <a:ext cx="1926494" cy="963247"/>
      </dsp:txXfrm>
    </dsp:sp>
    <dsp:sp modelId="{77A244D7-B64B-41FE-A239-ED0B5AE43669}">
      <dsp:nvSpPr>
        <dsp:cNvPr id="0" name=""/>
        <dsp:cNvSpPr/>
      </dsp:nvSpPr>
      <dsp:spPr>
        <a:xfrm>
          <a:off x="1026" y="1848201"/>
          <a:ext cx="1926494" cy="9632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300" kern="1200" dirty="0" smtClean="0">
              <a:latin typeface="Arial" panose="020B0604020202020204" pitchFamily="34" charset="0"/>
              <a:ea typeface="Calibri" panose="020F0502020204030204" pitchFamily="34" charset="0"/>
            </a:rPr>
            <a:t>Hom</a:t>
          </a:r>
          <a:r>
            <a:rPr lang="es-ES" sz="2300" kern="1200" dirty="0" err="1" smtClean="0">
              <a:latin typeface="Arial" panose="020B0604020202020204" pitchFamily="34" charset="0"/>
              <a:ea typeface="Calibri" panose="020F0502020204030204" pitchFamily="34" charset="0"/>
            </a:rPr>
            <a:t>ó</a:t>
          </a:r>
          <a:r>
            <a:rPr lang="es-419" sz="2300" kern="1200" dirty="0" smtClean="0">
              <a:latin typeface="Arial" panose="020B0604020202020204" pitchFamily="34" charset="0"/>
              <a:ea typeface="Calibri" panose="020F0502020204030204" pitchFamily="34" charset="0"/>
            </a:rPr>
            <a:t>logos</a:t>
          </a:r>
          <a:endParaRPr lang="es-ES" sz="2300" kern="1200" dirty="0"/>
        </a:p>
      </dsp:txBody>
      <dsp:txXfrm>
        <a:off x="1026" y="1848201"/>
        <a:ext cx="1926494" cy="963247"/>
      </dsp:txXfrm>
    </dsp:sp>
    <dsp:sp modelId="{4B3D7A02-1288-45E3-BD5A-22287D641E04}">
      <dsp:nvSpPr>
        <dsp:cNvPr id="0" name=""/>
        <dsp:cNvSpPr/>
      </dsp:nvSpPr>
      <dsp:spPr>
        <a:xfrm>
          <a:off x="2332084" y="1848201"/>
          <a:ext cx="1926494" cy="9632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419" sz="2300" kern="1200" dirty="0" smtClean="0">
              <a:latin typeface="Arial" panose="020B0604020202020204" pitchFamily="34" charset="0"/>
              <a:ea typeface="Calibri" panose="020F0502020204030204" pitchFamily="34" charset="0"/>
            </a:rPr>
            <a:t>Existentes dentro de Z17</a:t>
          </a:r>
          <a:endParaRPr lang="es-ES" sz="2300" kern="1200" dirty="0"/>
        </a:p>
      </dsp:txBody>
      <dsp:txXfrm>
        <a:off x="2332084" y="1848201"/>
        <a:ext cx="1926494" cy="963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6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0F7-E279-456A-8645-20FCA2392BDF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C35-C48D-45DA-93F9-5E6CE245D12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9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4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68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7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95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73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58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67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Debido a la gran afluencia de personal a la que se ve expuesta la universidad </a:t>
            </a:r>
            <a:r>
              <a:rPr lang="es-MX" dirty="0" err="1"/>
              <a:t>diariamete</a:t>
            </a:r>
            <a:r>
              <a:rPr lang="es-MX" dirty="0"/>
              <a:t> y con el objetivo de mantener la institución segura se tomo la iniciativa de realizar una plataforma para la creación de </a:t>
            </a:r>
            <a:r>
              <a:rPr lang="es-MX" dirty="0" err="1"/>
              <a:t>solapines</a:t>
            </a:r>
            <a:r>
              <a:rPr lang="es-MX"/>
              <a:t> de </a:t>
            </a:r>
            <a:r>
              <a:rPr lang="es-MX" dirty="0"/>
              <a:t>los ciudadanos que pertenecen a la </a:t>
            </a:r>
            <a:r>
              <a:rPr lang="es-MX"/>
              <a:t>misma  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2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80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97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99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02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63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93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6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49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53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el sistema enfrenta problemas de obsolescencia tecnológica, falta de mantenimiento y riesgos de seguridad significativos.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el sistema IDBIOACCESS v2.0 se diseñó utilizando tecnologías obsoletas como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el sistema operativo Windows 7, los cuales han dejado de recibir soporte y actualizaciones de seguridad. Esto pone en riesgo la integridad y confidencialidad de los datos, ya que el sistema carece de protección contra nuevas vulnerabilidades y amenazas de seguridad.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la falta de documentación adecuada y la dependencia de hardware y software obsoleto dificultan el mantenimiento y la actualización del sistema. Esto se ve exacerbado por la limitada disponibilidad de recursos informáticos y la falta de personal capacitado para gestionar el sistema de manera efectiva.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 problema importante es la falta de autenticación adecuada y controles de acceso en el sistema IDBIOACCESS v2.0. La asignación y gestión de roles carecen de flexibilidad, lo que resulta en privilegios inapropiados y riesgos de acceso no autorizado. Además, el sistema no controla adecuadamente la autenticación concurrente, lo que podría permitir a los usuarios abrir sesión desde múltiples dispositivos simultáneamente, comprometiendo la integridad y confidencialidad de los datos.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76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1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49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6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1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Aumentar el tamaño de las letras solo dentro de los círculos </a:t>
            </a:r>
            <a:r>
              <a:rPr lang="es-ES" dirty="0" err="1"/>
              <a:t>azule</a:t>
            </a:r>
            <a:r>
              <a:rPr lang="es-ES" dirty="0"/>
              <a:t> y tipo e letra </a:t>
            </a:r>
            <a:r>
              <a:rPr lang="es-ES" dirty="0" err="1"/>
              <a:t>arial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539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99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549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2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g"/><Relationship Id="rId3" Type="http://schemas.openxmlformats.org/officeDocument/2006/relationships/image" Target="../media/image28.png"/><Relationship Id="rId7" Type="http://schemas.openxmlformats.org/officeDocument/2006/relationships/image" Target="../media/image41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diagramLayout" Target="../diagrams/layout1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8.png"/><Relationship Id="rId11" Type="http://schemas.openxmlformats.org/officeDocument/2006/relationships/diagramData" Target="../diagrams/data1.xml"/><Relationship Id="rId5" Type="http://schemas.openxmlformats.org/officeDocument/2006/relationships/image" Target="../media/image57.png"/><Relationship Id="rId15" Type="http://schemas.microsoft.com/office/2007/relationships/diagramDrawing" Target="../diagrams/drawing1.xml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jpeg"/><Relationship Id="rId14" Type="http://schemas.openxmlformats.org/officeDocument/2006/relationships/diagramColors" Target="../diagrams/colors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Z17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1" y="2064798"/>
            <a:ext cx="1101911" cy="72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04" y="2064798"/>
            <a:ext cx="765730" cy="72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20" y="2064798"/>
            <a:ext cx="798750" cy="720000"/>
          </a:xfrm>
          <a:prstGeom prst="rect">
            <a:avLst/>
          </a:prstGeom>
        </p:spPr>
      </p:pic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1223120" y="1312420"/>
            <a:ext cx="2544231" cy="6142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Internacionales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24" y="5348060"/>
            <a:ext cx="733330" cy="720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10" y="4490029"/>
            <a:ext cx="2018030" cy="720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10" y="5348060"/>
            <a:ext cx="720000" cy="720000"/>
          </a:xfrm>
          <a:prstGeom prst="rect">
            <a:avLst/>
          </a:prstGeom>
        </p:spPr>
      </p:pic>
      <p:sp>
        <p:nvSpPr>
          <p:cNvPr id="16" name="Rectángulo redondeado 15"/>
          <p:cNvSpPr/>
          <p:nvPr/>
        </p:nvSpPr>
        <p:spPr>
          <a:xfrm>
            <a:off x="1187309" y="3788790"/>
            <a:ext cx="2544231" cy="6142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Nacionales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278359" y="3169033"/>
            <a:ext cx="2361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Personalización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937" y="1785818"/>
            <a:ext cx="1045588" cy="1080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63" y="3630698"/>
            <a:ext cx="971824" cy="108000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65" y="3630698"/>
            <a:ext cx="1535453" cy="10800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28" y="5053676"/>
            <a:ext cx="1056152" cy="1080000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9799113" y="2783369"/>
            <a:ext cx="24272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Preferencias </a:t>
            </a:r>
            <a:r>
              <a:rPr lang="es-E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 </a:t>
            </a:r>
          </a:p>
          <a:p>
            <a:pPr algn="ctr"/>
            <a:r>
              <a:rPr lang="es-E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usuarios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7563760" y="6216530"/>
            <a:ext cx="2359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Enfoque híbrido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7639903" y="1221998"/>
            <a:ext cx="2207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Deep</a:t>
            </a:r>
            <a:r>
              <a:rPr lang="es-E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4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Learning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7980685" y="3410166"/>
            <a:ext cx="1501839" cy="107986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Indicadores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Conector recto 34"/>
          <p:cNvCxnSpPr/>
          <p:nvPr/>
        </p:nvCxnSpPr>
        <p:spPr>
          <a:xfrm flipV="1">
            <a:off x="9482523" y="3950096"/>
            <a:ext cx="684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V="1">
            <a:off x="7008685" y="3950096"/>
            <a:ext cx="97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rot="5400000" flipV="1">
            <a:off x="8473731" y="3128916"/>
            <a:ext cx="540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566916" y="2878767"/>
            <a:ext cx="1304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2008075" y="287876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3094010" y="2878767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Play Store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2734856" y="6172914"/>
            <a:ext cx="206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</a:rPr>
              <a:t>REPXOS 3.0.</a:t>
            </a:r>
            <a:endParaRPr lang="es-ES" sz="2400" dirty="0"/>
          </a:p>
        </p:txBody>
      </p:sp>
      <p:sp>
        <p:nvSpPr>
          <p:cNvPr id="43" name="Rectángulo 42"/>
          <p:cNvSpPr/>
          <p:nvPr/>
        </p:nvSpPr>
        <p:spPr>
          <a:xfrm>
            <a:off x="225553" y="6168207"/>
            <a:ext cx="2187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Tesis de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</a:rPr>
              <a:t>grado</a:t>
            </a:r>
            <a:endParaRPr lang="es-ES" sz="2400" dirty="0"/>
          </a:p>
        </p:txBody>
      </p:sp>
      <p:sp>
        <p:nvSpPr>
          <p:cNvPr id="44" name="CuadroTexto 43"/>
          <p:cNvSpPr txBox="1"/>
          <p:nvPr/>
        </p:nvSpPr>
        <p:spPr>
          <a:xfrm>
            <a:off x="1895193" y="530011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Orión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Conector recto 30"/>
          <p:cNvCxnSpPr>
            <a:stCxn id="21" idx="0"/>
            <a:endCxn id="3" idx="2"/>
          </p:cNvCxnSpPr>
          <p:nvPr/>
        </p:nvCxnSpPr>
        <p:spPr>
          <a:xfrm flipV="1">
            <a:off x="8731604" y="4490029"/>
            <a:ext cx="1" cy="56364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5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TECNOLOGÍAS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C96D3CDF-7162-4A6E-7715-50E18F54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24" y="4551883"/>
            <a:ext cx="1169850" cy="7116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82" y="2035869"/>
            <a:ext cx="720000" cy="720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47" y="5038060"/>
            <a:ext cx="666316" cy="720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34" y="5018478"/>
            <a:ext cx="770910" cy="72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94" y="2712688"/>
            <a:ext cx="724037" cy="72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0" y="2039939"/>
            <a:ext cx="952163" cy="720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275" y="5604303"/>
            <a:ext cx="656036" cy="7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56" y="1780985"/>
            <a:ext cx="1251266" cy="72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485" y="1780985"/>
            <a:ext cx="1135000" cy="7200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49" y="2693628"/>
            <a:ext cx="988143" cy="7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234" y="2709595"/>
            <a:ext cx="1234991" cy="72000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441" y="1780985"/>
            <a:ext cx="1418875" cy="720000"/>
          </a:xfrm>
          <a:prstGeom prst="rect">
            <a:avLst/>
          </a:prstGeom>
        </p:spPr>
      </p:pic>
      <p:pic>
        <p:nvPicPr>
          <p:cNvPr id="27" name="Picture 9" descr="A red and black logo&#10;&#10;Description automatically generated">
            <a:extLst>
              <a:ext uri="{FF2B5EF4-FFF2-40B4-BE49-F238E27FC236}">
                <a16:creationId xmlns:a16="http://schemas.microsoft.com/office/drawing/2014/main" xmlns="" id="{0FDA3E87-210C-F91E-B217-C28227E91D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358" y="5582112"/>
            <a:ext cx="1034138" cy="711614"/>
          </a:xfrm>
          <a:prstGeom prst="rect">
            <a:avLst/>
          </a:prstGeom>
        </p:spPr>
      </p:pic>
      <p:pic>
        <p:nvPicPr>
          <p:cNvPr id="30" name="Picture 22">
            <a:extLst>
              <a:ext uri="{FF2B5EF4-FFF2-40B4-BE49-F238E27FC236}">
                <a16:creationId xmlns:a16="http://schemas.microsoft.com/office/drawing/2014/main" xmlns="" id="{0BA7DF2C-8ADC-4E69-94E5-F7068EE07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5533" y="5582112"/>
            <a:ext cx="1323536" cy="711614"/>
          </a:xfrm>
          <a:prstGeom prst="rect">
            <a:avLst/>
          </a:prstGeom>
        </p:spPr>
      </p:pic>
      <p:pic>
        <p:nvPicPr>
          <p:cNvPr id="34" name="Picture 27">
            <a:extLst>
              <a:ext uri="{FF2B5EF4-FFF2-40B4-BE49-F238E27FC236}">
                <a16:creationId xmlns:a16="http://schemas.microsoft.com/office/drawing/2014/main" xmlns="" id="{A490B7B3-B905-4659-B449-E1848D525F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220" y="4551883"/>
            <a:ext cx="1080335" cy="71161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85538" y="275586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5.0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678183" y="3448935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2024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524941" y="2758691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3.0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806460" y="4686191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6.0.3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2378092" y="4656329"/>
            <a:ext cx="937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0.115.0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1580733" y="6222517"/>
            <a:ext cx="838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3.11.9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6815585" y="5281533"/>
            <a:ext cx="1038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1.92.2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4586444" y="2499275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2.15.0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7536136" y="2561228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 2.15.0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046664" y="3440547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0.7.1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8896655" y="3458416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2.2.3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10297120" y="2545423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1.26.4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ángulo 39"/>
          <p:cNvSpPr/>
          <p:nvPr/>
        </p:nvSpPr>
        <p:spPr>
          <a:xfrm>
            <a:off x="6921348" y="6303746"/>
            <a:ext cx="8565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17.2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ángulo 41"/>
          <p:cNvSpPr/>
          <p:nvPr/>
        </p:nvSpPr>
        <p:spPr>
          <a:xfrm>
            <a:off x="8474281" y="6304564"/>
            <a:ext cx="1038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2.25.1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3774056" y="1240906"/>
            <a:ext cx="8166016" cy="2678839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6653479" y="1332575"/>
            <a:ext cx="221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Inteligencia Artificial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277430" y="1240906"/>
            <a:ext cx="3341406" cy="2678839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/>
          <p:cNvSpPr txBox="1"/>
          <p:nvPr/>
        </p:nvSpPr>
        <p:spPr>
          <a:xfrm>
            <a:off x="1538355" y="134828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ángulo redondeado 40"/>
          <p:cNvSpPr/>
          <p:nvPr/>
        </p:nvSpPr>
        <p:spPr>
          <a:xfrm>
            <a:off x="271431" y="4108852"/>
            <a:ext cx="3341406" cy="2558868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/>
          <p:cNvSpPr txBox="1"/>
          <p:nvPr/>
        </p:nvSpPr>
        <p:spPr>
          <a:xfrm>
            <a:off x="1538355" y="417654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ángulo redondeado 44"/>
          <p:cNvSpPr/>
          <p:nvPr/>
        </p:nvSpPr>
        <p:spPr>
          <a:xfrm>
            <a:off x="6409346" y="4137966"/>
            <a:ext cx="5530726" cy="2529754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8075580" y="4158190"/>
            <a:ext cx="180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Herramientas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849" y="4545873"/>
            <a:ext cx="1612935" cy="711614"/>
          </a:xfrm>
          <a:prstGeom prst="rect">
            <a:avLst/>
          </a:prstGeom>
        </p:spPr>
      </p:pic>
      <p:sp>
        <p:nvSpPr>
          <p:cNvPr id="47" name="CuadroTexto 46"/>
          <p:cNvSpPr txBox="1"/>
          <p:nvPr/>
        </p:nvSpPr>
        <p:spPr>
          <a:xfrm>
            <a:off x="10135945" y="5260842"/>
            <a:ext cx="917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5.6.3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10174372" y="6338461"/>
            <a:ext cx="84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 11.0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3746130" y="4107176"/>
            <a:ext cx="2535889" cy="2558868"/>
          </a:xfrm>
          <a:prstGeom prst="round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CuadroTexto 51"/>
          <p:cNvSpPr txBox="1"/>
          <p:nvPr/>
        </p:nvSpPr>
        <p:spPr>
          <a:xfrm>
            <a:off x="4130099" y="4131221"/>
            <a:ext cx="180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Metodología de desarrollo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4054978" y="5257487"/>
            <a:ext cx="1960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AUP </a:t>
            </a:r>
            <a:r>
              <a:rPr lang="es-E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v.UCI</a:t>
            </a:r>
            <a:endParaRPr lang="es-E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Escenario 2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31" y="5588136"/>
            <a:ext cx="970789" cy="715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664265" y="1420474"/>
            <a:ext cx="3850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Candidatos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5776143" y="1423749"/>
            <a:ext cx="19230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9509358" y="1420473"/>
            <a:ext cx="23955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" y="2973380"/>
            <a:ext cx="879303" cy="80363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531" y="2970633"/>
            <a:ext cx="716854" cy="71685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09" y="3016771"/>
            <a:ext cx="716854" cy="716854"/>
          </a:xfrm>
          <a:prstGeom prst="rect">
            <a:avLst/>
          </a:prstGeom>
        </p:spPr>
      </p:pic>
      <p:cxnSp>
        <p:nvCxnSpPr>
          <p:cNvPr id="31" name="Conector recto de flecha 30"/>
          <p:cNvCxnSpPr/>
          <p:nvPr/>
        </p:nvCxnSpPr>
        <p:spPr>
          <a:xfrm>
            <a:off x="4966787" y="3329059"/>
            <a:ext cx="324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cto 33"/>
          <p:cNvCxnSpPr>
            <a:endCxn id="23" idx="1"/>
          </p:cNvCxnSpPr>
          <p:nvPr/>
        </p:nvCxnSpPr>
        <p:spPr>
          <a:xfrm>
            <a:off x="4057753" y="3329059"/>
            <a:ext cx="288000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8170974" y="3375198"/>
            <a:ext cx="25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n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12" y="2367507"/>
            <a:ext cx="942640" cy="1012399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004" y="2271389"/>
            <a:ext cx="1027751" cy="110380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58" y="3687487"/>
            <a:ext cx="861075" cy="861075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29" y="3724645"/>
            <a:ext cx="805134" cy="648537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16" y="3710992"/>
            <a:ext cx="733808" cy="662190"/>
          </a:xfrm>
          <a:prstGeom prst="flowChartAlternateProcess">
            <a:avLst/>
          </a:prstGeom>
          <a:effectLst>
            <a:softEdge rad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389" y="3112432"/>
            <a:ext cx="952686" cy="6346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556" y="3893300"/>
            <a:ext cx="724995" cy="666996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068458176"/>
              </p:ext>
            </p:extLst>
          </p:nvPr>
        </p:nvGraphicFramePr>
        <p:xfrm>
          <a:off x="8709455" y="2170099"/>
          <a:ext cx="2878685" cy="2530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556" y="2522606"/>
            <a:ext cx="665894" cy="443575"/>
          </a:xfrm>
          <a:prstGeom prst="rect">
            <a:avLst/>
          </a:prstGeom>
        </p:spPr>
      </p:pic>
      <p:sp>
        <p:nvSpPr>
          <p:cNvPr id="11" name="Rectángulo redondeado 10"/>
          <p:cNvSpPr/>
          <p:nvPr/>
        </p:nvSpPr>
        <p:spPr>
          <a:xfrm>
            <a:off x="1149632" y="1981853"/>
            <a:ext cx="2880000" cy="28800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redondeado 40"/>
          <p:cNvSpPr/>
          <p:nvPr/>
        </p:nvSpPr>
        <p:spPr>
          <a:xfrm>
            <a:off x="5290787" y="1996359"/>
            <a:ext cx="2880187" cy="28800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redondeado 41"/>
          <p:cNvSpPr/>
          <p:nvPr/>
        </p:nvSpPr>
        <p:spPr>
          <a:xfrm>
            <a:off x="9267139" y="1996359"/>
            <a:ext cx="2880000" cy="28800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886205" y="5473784"/>
            <a:ext cx="356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Recuperación/Búsqueda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ector recto de flecha 14"/>
          <p:cNvCxnSpPr>
            <a:stCxn id="33" idx="2"/>
          </p:cNvCxnSpPr>
          <p:nvPr/>
        </p:nvCxnSpPr>
        <p:spPr>
          <a:xfrm flipH="1">
            <a:off x="2570995" y="4548562"/>
            <a:ext cx="1" cy="939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711174" y="5467947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7017625" y="547378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Ordenamiento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ector recto de flecha 25"/>
          <p:cNvCxnSpPr>
            <a:stCxn id="37" idx="2"/>
            <a:endCxn id="17" idx="0"/>
          </p:cNvCxnSpPr>
          <p:nvPr/>
        </p:nvCxnSpPr>
        <p:spPr>
          <a:xfrm flipH="1">
            <a:off x="5669129" y="4373182"/>
            <a:ext cx="402567" cy="1094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39" idx="2"/>
            <a:endCxn id="35" idx="0"/>
          </p:cNvCxnSpPr>
          <p:nvPr/>
        </p:nvCxnSpPr>
        <p:spPr>
          <a:xfrm>
            <a:off x="7368020" y="4373182"/>
            <a:ext cx="718167" cy="1100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>
            <a:stCxn id="37" idx="3"/>
            <a:endCxn id="39" idx="1"/>
          </p:cNvCxnSpPr>
          <p:nvPr/>
        </p:nvCxnSpPr>
        <p:spPr>
          <a:xfrm flipV="1">
            <a:off x="6474263" y="4042087"/>
            <a:ext cx="526853" cy="68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>
            <a:off x="9042360" y="3375198"/>
            <a:ext cx="22477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ector recto de flecha 53"/>
          <p:cNvCxnSpPr/>
          <p:nvPr/>
        </p:nvCxnSpPr>
        <p:spPr>
          <a:xfrm>
            <a:off x="897632" y="3329059"/>
            <a:ext cx="252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aptura de pantalla 2024-09-05 0019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97891"/>
            <a:ext cx="5851035" cy="52601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1532230" y="1190172"/>
            <a:ext cx="2685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</a:p>
        </p:txBody>
      </p:sp>
      <p:pic>
        <p:nvPicPr>
          <p:cNvPr id="6" name="Marcador de contenido 3" descr="Captura de pantalla 2024-09-04 23444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1" y="1597891"/>
            <a:ext cx="5913119" cy="52601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/>
          <p:cNvSpPr txBox="1"/>
          <p:nvPr/>
        </p:nvSpPr>
        <p:spPr>
          <a:xfrm>
            <a:off x="7140024" y="1190172"/>
            <a:ext cx="4624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210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11" y="4506626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175953" y="1279813"/>
            <a:ext cx="5642957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Funcionales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(13)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6416013" y="1279813"/>
            <a:ext cx="6226234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No Funcionales (12)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5952" y="1929271"/>
            <a:ext cx="4030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Actualizar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416013" y="1929271"/>
            <a:ext cx="5261377" cy="4536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Usabilidad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Restricciones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Implementación y Diseño (4)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(1)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Hardware (1)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A7C20-A72F-C31D-E36B-D26B8B39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3741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74" y="4307640"/>
            <a:ext cx="1145234" cy="123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05" y="3235520"/>
            <a:ext cx="1174129" cy="12006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19" y="3451642"/>
            <a:ext cx="2066591" cy="1930117"/>
          </a:xfrm>
          <a:prstGeom prst="rect">
            <a:avLst/>
          </a:prstGeom>
        </p:spPr>
      </p:pic>
      <p:pic>
        <p:nvPicPr>
          <p:cNvPr id="12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14" y="4026717"/>
            <a:ext cx="604835" cy="604835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4160065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izquierda 14"/>
          <p:cNvSpPr/>
          <p:nvPr/>
        </p:nvSpPr>
        <p:spPr>
          <a:xfrm>
            <a:off x="4110713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8336618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izquierda 16"/>
          <p:cNvSpPr/>
          <p:nvPr/>
        </p:nvSpPr>
        <p:spPr>
          <a:xfrm>
            <a:off x="8287266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1444376" y="2419971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428292" y="2419971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728188" y="2419971"/>
            <a:ext cx="1089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94" y="4652109"/>
            <a:ext cx="705276" cy="72965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651" y="3450919"/>
            <a:ext cx="704319" cy="53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52C43B-851C-9F4D-9BE9-6824AE91FC63}"/>
              </a:ext>
            </a:extLst>
          </p:cNvPr>
          <p:cNvSpPr txBox="1"/>
          <p:nvPr/>
        </p:nvSpPr>
        <p:spPr>
          <a:xfrm>
            <a:off x="838201" y="1391328"/>
            <a:ext cx="300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latin typeface="Arial" panose="020B0604020202020204" pitchFamily="34" charset="0"/>
                <a:cs typeface="Arial" panose="020B0604020202020204" pitchFamily="34" charset="0"/>
              </a:rPr>
              <a:t>Patrones GRASP</a:t>
            </a:r>
            <a:endParaRPr lang="es-E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EBA891-F453-34EE-D694-A63915669F5C}"/>
              </a:ext>
            </a:extLst>
          </p:cNvPr>
          <p:cNvSpPr txBox="1"/>
          <p:nvPr/>
        </p:nvSpPr>
        <p:spPr>
          <a:xfrm>
            <a:off x="7081641" y="4721991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latin typeface="Arial" panose="020B0604020202020204" pitchFamily="34" charset="0"/>
                <a:cs typeface="Arial" panose="020B0604020202020204" pitchFamily="34" charset="0"/>
              </a:rPr>
              <a:t>Patrones </a:t>
            </a:r>
            <a:r>
              <a:rPr lang="es-MX" sz="28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GoF</a:t>
            </a:r>
            <a:endParaRPr lang="es-ES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838201" y="1891158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38201" y="2371924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Creador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081641" y="5368298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Singleton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081641" y="5902642"/>
            <a:ext cx="3406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838201" y="2833589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3356809"/>
            <a:ext cx="6243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Cohesión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Bajo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Acoplamiento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61" y="1391328"/>
            <a:ext cx="2105319" cy="17718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5" y="4799070"/>
            <a:ext cx="1419423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98436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ENTORNO 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 DESPLIEGUE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1" y="1113834"/>
            <a:ext cx="11138877" cy="57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56260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ESTRATEGIA DE PRUEBAS</a:t>
            </a:r>
            <a:endParaRPr lang="es-ES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699112566"/>
              </p:ext>
            </p:extLst>
          </p:nvPr>
        </p:nvGraphicFramePr>
        <p:xfrm>
          <a:off x="396240" y="1090420"/>
          <a:ext cx="11795760" cy="566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3" name="Grupo 22"/>
          <p:cNvGrpSpPr/>
          <p:nvPr/>
        </p:nvGrpSpPr>
        <p:grpSpPr>
          <a:xfrm>
            <a:off x="9095555" y="1190172"/>
            <a:ext cx="1831479" cy="1281976"/>
            <a:chOff x="0" y="0"/>
            <a:chExt cx="1831479" cy="1281976"/>
          </a:xfrm>
        </p:grpSpPr>
        <p:sp>
          <p:nvSpPr>
            <p:cNvPr id="24" name="Rectángulo redondeado 23"/>
            <p:cNvSpPr/>
            <p:nvPr/>
          </p:nvSpPr>
          <p:spPr>
            <a:xfrm>
              <a:off x="0" y="0"/>
              <a:ext cx="1831479" cy="1281976"/>
            </a:xfrm>
            <a:prstGeom prst="roundRect">
              <a:avLst>
                <a:gd name="adj" fmla="val 16670"/>
              </a:avLst>
            </a:prstGeom>
            <a:solidFill>
              <a:schemeClr val="tx1">
                <a:lumMod val="90000"/>
                <a:lumOff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ángulo 24"/>
            <p:cNvSpPr/>
            <p:nvPr/>
          </p:nvSpPr>
          <p:spPr>
            <a:xfrm>
              <a:off x="62592" y="62592"/>
              <a:ext cx="1706295" cy="11567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Validación</a:t>
              </a:r>
              <a:endParaRPr lang="es-ES" sz="2100" kern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8858574" y="2534740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Técnica IADOV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429596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PRUEBAS FUNCIONALES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260356" y="2143021"/>
            <a:ext cx="37764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Ortografía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Interfaz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Funcionalidad</a:t>
            </a:r>
            <a:endParaRPr lang="es-E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 no conformidades </a:t>
            </a:r>
          </a:p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encontradas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2572515107"/>
              </p:ext>
            </p:extLst>
          </p:nvPr>
        </p:nvGraphicFramePr>
        <p:xfrm>
          <a:off x="0" y="141307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5353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7846" y="587965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" y="1762438"/>
            <a:ext cx="2635135" cy="18773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8" y="1754471"/>
            <a:ext cx="2997004" cy="1885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49" y="1754471"/>
            <a:ext cx="2940559" cy="18837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39" y="4980607"/>
            <a:ext cx="2150682" cy="18773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0" y="4959217"/>
            <a:ext cx="1995056" cy="187888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77275" y="1075066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Crecimiento de </a:t>
            </a:r>
          </a:p>
          <a:p>
            <a:pPr algn="ctr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nformación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331751" y="1054551"/>
            <a:ext cx="2635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Plataformas digitales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saturadas de datos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200687" y="1077266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ante un abrumador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785275" y="4266779"/>
            <a:ext cx="4217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Dificultad de localización</a:t>
            </a:r>
          </a:p>
          <a:p>
            <a:pPr algn="ctr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relevante y de calidad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97919" y="4246884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Emergen los SR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como solución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3144165" y="2375732"/>
            <a:ext cx="889450" cy="440178"/>
          </a:xfrm>
          <a:prstGeom prst="rightArrow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 derecha 17"/>
          <p:cNvSpPr/>
          <p:nvPr/>
        </p:nvSpPr>
        <p:spPr>
          <a:xfrm rot="10800000">
            <a:off x="4922296" y="5172363"/>
            <a:ext cx="1454565" cy="599158"/>
          </a:xfrm>
          <a:prstGeom prst="rightArrow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 derecha 19"/>
          <p:cNvSpPr/>
          <p:nvPr/>
        </p:nvSpPr>
        <p:spPr>
          <a:xfrm rot="5400000">
            <a:off x="9620662" y="3770202"/>
            <a:ext cx="547035" cy="440178"/>
          </a:xfrm>
          <a:prstGeom prst="rightArrow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 derecha 20"/>
          <p:cNvSpPr/>
          <p:nvPr/>
        </p:nvSpPr>
        <p:spPr>
          <a:xfrm>
            <a:off x="7387561" y="2508386"/>
            <a:ext cx="889450" cy="440178"/>
          </a:xfrm>
          <a:prstGeom prst="rightArrow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PRUEBAS UNITARIAS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71" y="1579027"/>
            <a:ext cx="7259670" cy="29629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E391BAA3-00A6-437C-A4E4-8FD0D4D8B1B5}"/>
              </a:ext>
            </a:extLst>
          </p:cNvPr>
          <p:cNvSpPr/>
          <p:nvPr/>
        </p:nvSpPr>
        <p:spPr>
          <a:xfrm>
            <a:off x="326763" y="5135759"/>
            <a:ext cx="584967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Cantidad de </a:t>
            </a:r>
            <a:r>
              <a:rPr lang="es-ES" sz="2800" b="1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caminos </a:t>
            </a:r>
            <a:r>
              <a:rPr lang="es-ES" sz="2800" b="1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es-ES" sz="2800" b="1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ásicos = </a:t>
            </a: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91011C8E-D6FA-4F21-ADE7-9F35CB569B60}"/>
              </a:ext>
            </a:extLst>
          </p:cNvPr>
          <p:cNvSpPr/>
          <p:nvPr/>
        </p:nvSpPr>
        <p:spPr>
          <a:xfrm>
            <a:off x="268250" y="5874423"/>
            <a:ext cx="500810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Complejidad </a:t>
            </a:r>
            <a:r>
              <a:rPr lang="es-ES" sz="2800" b="1" dirty="0" err="1" smtClean="0">
                <a:latin typeface="Arial" panose="020B0604020202020204" pitchFamily="34" charset="0"/>
                <a:ea typeface="Times New Roman" panose="02020603050405020304" pitchFamily="18" charset="0"/>
              </a:rPr>
              <a:t>ciclomática</a:t>
            </a:r>
            <a:r>
              <a:rPr lang="es-ES" sz="2800" b="1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= 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E391BAA3-00A6-437C-A4E4-8FD0D4D8B1B5}"/>
              </a:ext>
            </a:extLst>
          </p:cNvPr>
          <p:cNvSpPr/>
          <p:nvPr/>
        </p:nvSpPr>
        <p:spPr>
          <a:xfrm>
            <a:off x="1466327" y="2731070"/>
            <a:ext cx="196399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Autenticar</a:t>
            </a:r>
            <a:endParaRPr lang="es-MX" sz="28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20789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PRUEBAS DE SEGURIDAD</a:t>
            </a:r>
            <a:endParaRPr lang="es-ES" dirty="0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079" y="5424748"/>
            <a:ext cx="1667108" cy="1228896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6084"/>
            <a:ext cx="1684485" cy="973002"/>
          </a:xfrm>
          <a:prstGeom prst="rect">
            <a:avLst/>
          </a:prstGeom>
        </p:spPr>
      </p:pic>
      <p:sp>
        <p:nvSpPr>
          <p:cNvPr id="28" name="Rectángulo 27"/>
          <p:cNvSpPr/>
          <p:nvPr/>
        </p:nvSpPr>
        <p:spPr>
          <a:xfrm>
            <a:off x="2607426" y="214097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Falsificación de petición (CSRF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97284"/>
            <a:ext cx="1684485" cy="973002"/>
          </a:xfrm>
          <a:prstGeom prst="rect">
            <a:avLst/>
          </a:prstGeom>
        </p:spPr>
      </p:pic>
      <p:sp>
        <p:nvSpPr>
          <p:cNvPr id="30" name="Rectángulo 29"/>
          <p:cNvSpPr/>
          <p:nvPr/>
        </p:nvSpPr>
        <p:spPr>
          <a:xfrm>
            <a:off x="2607426" y="3972098"/>
            <a:ext cx="3703258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Ataques de inyección.</a:t>
            </a:r>
            <a:endParaRPr lang="es-ES" sz="2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90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803669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PRUEBAS DE RENDIMIENTO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4" y="1966271"/>
            <a:ext cx="8434602" cy="200600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02404" y="4325773"/>
            <a:ext cx="119895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E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Sistema de Recomendación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aproximado de entrenamiento: 12 horas.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actualización: 15 Minutos.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inferencia o recomendación del sistema: 1 – 2.50 Segundos.</a:t>
            </a:r>
            <a:endParaRPr lang="es-E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2404" y="1346266"/>
            <a:ext cx="2162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Servidor Web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941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VALIDACI</a:t>
            </a:r>
            <a:r>
              <a:rPr lang="es-E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 DE LA SOLUCIÓN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888055" y="1190172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Técnica IADOV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76" y="1821230"/>
            <a:ext cx="7015694" cy="4139224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94533" y="6068292"/>
            <a:ext cx="6947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Índice de Satisfacción Grupal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(ISG) =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83%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30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B72B4B-324E-A7FD-4EF4-03350912029E}"/>
              </a:ext>
            </a:extLst>
          </p:cNvPr>
          <p:cNvSpPr txBox="1"/>
          <p:nvPr/>
        </p:nvSpPr>
        <p:spPr>
          <a:xfrm>
            <a:off x="838200" y="899227"/>
            <a:ext cx="1100743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de sistemas de recomendaciones existentes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evidenció la ausencia de una solución que cumpliera con los requisitos del cliente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 implementó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 sistema de recomendación basado en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tiene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 cuenta las preferencias de los usuarios y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genera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recomendaciones personalizadas para las plataformas del proyecto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Z17.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B72B4B-324E-A7FD-4EF4-03350912029E}"/>
              </a:ext>
            </a:extLst>
          </p:cNvPr>
          <p:cNvSpPr txBox="1"/>
          <p:nvPr/>
        </p:nvSpPr>
        <p:spPr>
          <a:xfrm>
            <a:off x="838200" y="938719"/>
            <a:ext cx="1100743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 validación del problema de investigación mediante la técnica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IADOV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demuestra que el sistema de recomendación desarrollado tiene en cuenta las preferencias de los usuarios y genera recomendaciones personalizadas para las plataformas del proyecto Z17 (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oDus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39" y="419447"/>
            <a:ext cx="463914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11039" y="1438261"/>
            <a:ext cx="1087698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Aumentar la cantidad de datos a utilizar para entrenar los modelos y mejorar el hardware utilizado en el proceso de entrenamiento para mejorar tanto el rendimiento como la precisión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endParaRPr lang="es-ES" sz="2800" dirty="0" smtClean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Probar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el Sistema con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plataformas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restantes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toDus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Apklis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</a:t>
            </a:r>
            <a:endParaRPr lang="es-E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2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76047" y="2578382"/>
            <a:ext cx="8056425" cy="16017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Preguntas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6000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ponencia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22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PREGUNTA 1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771697" y="2443772"/>
            <a:ext cx="109492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1000"/>
              </a:spcAft>
            </a:pP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Mencione las fuentes potenciales de requisitos presentes en el desarrollo de software. Explique y evidencie como se pusieron en práctica en la presente investigación algunas de ellas.</a:t>
            </a:r>
            <a:endParaRPr lang="es-E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60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C1A19-05A2-68F7-DE59-D5D8FFC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DD5271-E3FD-4316-1B9E-1A27071140D9}"/>
              </a:ext>
            </a:extLst>
          </p:cNvPr>
          <p:cNvSpPr txBox="1"/>
          <p:nvPr/>
        </p:nvSpPr>
        <p:spPr>
          <a:xfrm>
            <a:off x="838200" y="1258328"/>
            <a:ext cx="101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Cuba ya existen plataformas que enfrentan este crecimiento de información.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19" y="1820487"/>
            <a:ext cx="7140959" cy="4921134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3716" y="5840723"/>
            <a:ext cx="1198888" cy="9008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67" y="4331114"/>
            <a:ext cx="2795062" cy="241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RESPUESTA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s-ES" dirty="0"/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623400519"/>
              </p:ext>
            </p:extLst>
          </p:nvPr>
        </p:nvGraphicFramePr>
        <p:xfrm>
          <a:off x="2030359" y="-3360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620141996"/>
              </p:ext>
            </p:extLst>
          </p:nvPr>
        </p:nvGraphicFramePr>
        <p:xfrm>
          <a:off x="3994932" y="3699164"/>
          <a:ext cx="4259606" cy="329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54587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PREGUNTA 2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555567" y="2593400"/>
            <a:ext cx="10949247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Argumente como se aplicaron algunas de las técnicas durante las etapas de captura, educción o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elicitación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y validación de los requisitos.</a:t>
            </a:r>
          </a:p>
        </p:txBody>
      </p:sp>
    </p:spTree>
    <p:extLst>
      <p:ext uri="{BB962C8B-B14F-4D97-AF65-F5344CB8AC3E}">
        <p14:creationId xmlns:p14="http://schemas.microsoft.com/office/powerpoint/2010/main" val="365808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RESPUESTA 2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38200" y="1496038"/>
            <a:ext cx="3605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u="sng" dirty="0" smtClean="0">
                <a:latin typeface="Arial" panose="020B0604020202020204" pitchFamily="34" charset="0"/>
                <a:ea typeface="Calibri" panose="020F0502020204030204" pitchFamily="34" charset="0"/>
              </a:rPr>
              <a:t>Captura </a:t>
            </a:r>
            <a:r>
              <a:rPr lang="es-419" sz="2800" u="sng" dirty="0">
                <a:latin typeface="Arial" panose="020B0604020202020204" pitchFamily="34" charset="0"/>
                <a:ea typeface="Calibri" panose="020F0502020204030204" pitchFamily="34" charset="0"/>
              </a:rPr>
              <a:t>de requisitos</a:t>
            </a:r>
            <a:endParaRPr lang="es-ES" sz="2800" u="sng" dirty="0"/>
          </a:p>
        </p:txBody>
      </p:sp>
      <p:sp>
        <p:nvSpPr>
          <p:cNvPr id="12" name="Rectángulo 11"/>
          <p:cNvSpPr/>
          <p:nvPr/>
        </p:nvSpPr>
        <p:spPr>
          <a:xfrm>
            <a:off x="838200" y="1939236"/>
            <a:ext cx="57787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ea typeface="Calibri" panose="020F0502020204030204" pitchFamily="34" charset="0"/>
              </a:rPr>
              <a:t>E</a:t>
            </a:r>
            <a:r>
              <a:rPr lang="es-419" sz="2800" dirty="0" smtClean="0">
                <a:latin typeface="Arial" panose="020B0604020202020204" pitchFamily="34" charset="0"/>
                <a:ea typeface="Calibri" panose="020F0502020204030204" pitchFamily="34" charset="0"/>
              </a:rPr>
              <a:t>ntrevistas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419" sz="2800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s-419" sz="2800" dirty="0" smtClean="0">
                <a:latin typeface="Arial" panose="020B0604020202020204" pitchFamily="34" charset="0"/>
                <a:ea typeface="Calibri" panose="020F0502020204030204" pitchFamily="34" charset="0"/>
              </a:rPr>
              <a:t>uestionarios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419" sz="2800" dirty="0">
                <a:latin typeface="Arial" panose="020B0604020202020204" pitchFamily="34" charset="0"/>
                <a:ea typeface="Calibri" panose="020F0502020204030204" pitchFamily="34" charset="0"/>
              </a:rPr>
              <a:t>S</a:t>
            </a:r>
            <a:r>
              <a:rPr lang="es-419" sz="2800" dirty="0" smtClean="0">
                <a:latin typeface="Arial" panose="020B0604020202020204" pitchFamily="34" charset="0"/>
                <a:ea typeface="Calibri" panose="020F0502020204030204" pitchFamily="34" charset="0"/>
              </a:rPr>
              <a:t>esiones </a:t>
            </a:r>
            <a:r>
              <a:rPr lang="es-419" sz="2800" dirty="0">
                <a:latin typeface="Arial" panose="020B0604020202020204" pitchFamily="34" charset="0"/>
                <a:ea typeface="Calibri" panose="020F0502020204030204" pitchFamily="34" charset="0"/>
              </a:rPr>
              <a:t>de tormenta de </a:t>
            </a:r>
            <a:r>
              <a:rPr lang="es-419" sz="2800" dirty="0" smtClean="0">
                <a:latin typeface="Arial" panose="020B0604020202020204" pitchFamily="34" charset="0"/>
                <a:ea typeface="Calibri" panose="020F0502020204030204" pitchFamily="34" charset="0"/>
              </a:rPr>
              <a:t>ideas.</a:t>
            </a:r>
            <a:endParaRPr lang="es-ES" sz="2800" dirty="0"/>
          </a:p>
        </p:txBody>
      </p:sp>
      <p:sp>
        <p:nvSpPr>
          <p:cNvPr id="13" name="Rectángulo 12"/>
          <p:cNvSpPr/>
          <p:nvPr/>
        </p:nvSpPr>
        <p:spPr>
          <a:xfrm>
            <a:off x="8614390" y="3150271"/>
            <a:ext cx="1803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u="sng" dirty="0">
                <a:latin typeface="Arial" panose="020B0604020202020204" pitchFamily="34" charset="0"/>
                <a:ea typeface="Calibri" panose="020F0502020204030204" pitchFamily="34" charset="0"/>
              </a:rPr>
              <a:t>E</a:t>
            </a:r>
            <a:r>
              <a:rPr lang="es-419" sz="2800" u="sng" dirty="0" smtClean="0">
                <a:latin typeface="Arial" panose="020B0604020202020204" pitchFamily="34" charset="0"/>
                <a:ea typeface="Calibri" panose="020F0502020204030204" pitchFamily="34" charset="0"/>
              </a:rPr>
              <a:t>licitación</a:t>
            </a:r>
            <a:endParaRPr lang="es-ES" sz="2800" u="sng" dirty="0"/>
          </a:p>
        </p:txBody>
      </p:sp>
      <p:sp>
        <p:nvSpPr>
          <p:cNvPr id="14" name="Rectángulo 13"/>
          <p:cNvSpPr/>
          <p:nvPr/>
        </p:nvSpPr>
        <p:spPr>
          <a:xfrm>
            <a:off x="8614390" y="3806495"/>
            <a:ext cx="22236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419" sz="2800" dirty="0">
                <a:latin typeface="Arial" panose="020B0604020202020204" pitchFamily="34" charset="0"/>
                <a:ea typeface="Calibri" panose="020F0502020204030204" pitchFamily="34" charset="0"/>
              </a:rPr>
              <a:t>P</a:t>
            </a:r>
            <a:r>
              <a:rPr lang="es-419" sz="2800" dirty="0" smtClean="0">
                <a:latin typeface="Arial" panose="020B0604020202020204" pitchFamily="34" charset="0"/>
                <a:ea typeface="Calibri" panose="020F0502020204030204" pitchFamily="34" charset="0"/>
              </a:rPr>
              <a:t>rototipos </a:t>
            </a:r>
            <a:endParaRPr lang="es-ES" sz="2800" dirty="0"/>
          </a:p>
        </p:txBody>
      </p:sp>
      <p:sp>
        <p:nvSpPr>
          <p:cNvPr id="15" name="Rectángulo 14"/>
          <p:cNvSpPr/>
          <p:nvPr/>
        </p:nvSpPr>
        <p:spPr>
          <a:xfrm>
            <a:off x="838200" y="4458015"/>
            <a:ext cx="3958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2800" u="sng" dirty="0">
                <a:latin typeface="Arial" panose="020B0604020202020204" pitchFamily="34" charset="0"/>
                <a:ea typeface="Calibri" panose="020F0502020204030204" pitchFamily="34" charset="0"/>
              </a:rPr>
              <a:t>V</a:t>
            </a:r>
            <a:r>
              <a:rPr lang="es-419" sz="2800" u="sng" dirty="0" smtClean="0">
                <a:latin typeface="Arial" panose="020B0604020202020204" pitchFamily="34" charset="0"/>
                <a:ea typeface="Calibri" panose="020F0502020204030204" pitchFamily="34" charset="0"/>
              </a:rPr>
              <a:t>alidación </a:t>
            </a:r>
            <a:r>
              <a:rPr lang="es-419" sz="2800" u="sng" dirty="0">
                <a:latin typeface="Arial" panose="020B0604020202020204" pitchFamily="34" charset="0"/>
                <a:ea typeface="Calibri" panose="020F0502020204030204" pitchFamily="34" charset="0"/>
              </a:rPr>
              <a:t>de requisitos</a:t>
            </a:r>
            <a:endParaRPr lang="es-ES" sz="2800" u="sng" dirty="0"/>
          </a:p>
        </p:txBody>
      </p:sp>
      <p:sp>
        <p:nvSpPr>
          <p:cNvPr id="16" name="Rectángulo 15"/>
          <p:cNvSpPr/>
          <p:nvPr/>
        </p:nvSpPr>
        <p:spPr>
          <a:xfrm>
            <a:off x="838200" y="4981235"/>
            <a:ext cx="404469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419" sz="2800" dirty="0" smtClean="0">
                <a:latin typeface="Arial" panose="020B0604020202020204" pitchFamily="34" charset="0"/>
                <a:ea typeface="Calibri" panose="020F0502020204030204" pitchFamily="34" charset="0"/>
              </a:rPr>
              <a:t>Revisiones grupales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419" sz="2800" dirty="0">
                <a:latin typeface="Arial" panose="020B0604020202020204" pitchFamily="34" charset="0"/>
                <a:ea typeface="Calibri" panose="020F0502020204030204" pitchFamily="34" charset="0"/>
              </a:rPr>
              <a:t>P</a:t>
            </a:r>
            <a:r>
              <a:rPr lang="es-419" sz="2800" dirty="0" smtClean="0">
                <a:latin typeface="Arial" panose="020B0604020202020204" pitchFamily="34" charset="0"/>
                <a:ea typeface="Calibri" panose="020F0502020204030204" pitchFamily="34" charset="0"/>
              </a:rPr>
              <a:t>rototipos </a:t>
            </a:r>
            <a:r>
              <a:rPr lang="es-419" sz="2800" dirty="0">
                <a:latin typeface="Arial" panose="020B0604020202020204" pitchFamily="34" charset="0"/>
                <a:ea typeface="Calibri" panose="020F0502020204030204" pitchFamily="34" charset="0"/>
              </a:rPr>
              <a:t>funcionales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80948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PREGUNTA 3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597131" y="2593400"/>
            <a:ext cx="10949247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¿Qué ventajas y desventajas encontraste al utilizar la metodología ágil AUP versión UCI escenario 2 en comparación con otras metodologías ágiles?</a:t>
            </a:r>
          </a:p>
        </p:txBody>
      </p:sp>
    </p:spTree>
    <p:extLst>
      <p:ext uri="{BB962C8B-B14F-4D97-AF65-F5344CB8AC3E}">
        <p14:creationId xmlns:p14="http://schemas.microsoft.com/office/powerpoint/2010/main" val="249580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RESPUESTA 3</a:t>
            </a:r>
            <a:endParaRPr lang="es-ES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637965"/>
              </p:ext>
            </p:extLst>
          </p:nvPr>
        </p:nvGraphicFramePr>
        <p:xfrm>
          <a:off x="0" y="1066800"/>
          <a:ext cx="12192000" cy="57912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  <a:gridCol w="3048000"/>
                <a:gridCol w="3048000"/>
              </a:tblGrid>
              <a:tr h="810072"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Aspecto</a:t>
                      </a:r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AUP-UCI Escenario 2</a:t>
                      </a: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XP</a:t>
                      </a:r>
                      <a:r>
                        <a:rPr lang="es-E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(Extreme </a:t>
                      </a:r>
                      <a:r>
                        <a:rPr lang="es-ES" sz="2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Programming</a:t>
                      </a:r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Scrum</a:t>
                      </a:r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660376"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Adaptabilidad al contexto </a:t>
                      </a:r>
                    </a:p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universitario (UCI).</a:t>
                      </a: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Diseñada</a:t>
                      </a:r>
                      <a:r>
                        <a:rPr lang="es-E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específicamente para</a:t>
                      </a:r>
                      <a:r>
                        <a:rPr lang="es-E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proyectos productivos en la UCI.</a:t>
                      </a: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 una metodología general,</a:t>
                      </a:r>
                      <a:r>
                        <a:rPr lang="es-E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diseñada para contextos específicos.</a:t>
                      </a: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Aunque flexible, su estructura</a:t>
                      </a:r>
                      <a:r>
                        <a:rPr lang="es-ES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está personalizada para </a:t>
                      </a:r>
                    </a:p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entornos </a:t>
                      </a:r>
                      <a:r>
                        <a:rPr lang="en-US" sz="2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</a:t>
                      </a:r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í</a:t>
                      </a:r>
                      <a:r>
                        <a:rPr lang="en-US" sz="20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ficos</a:t>
                      </a:r>
                      <a: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347098"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Enfoque en el modelado </a:t>
                      </a:r>
                    </a:p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 negocio.</a:t>
                      </a: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Incluye un modelado del negocio mediante casos de uso.</a:t>
                      </a: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contempla modelado </a:t>
                      </a:r>
                    </a:p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formal del negocio.</a:t>
                      </a: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contempla modelado </a:t>
                      </a:r>
                    </a:p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formal del negocio.</a:t>
                      </a: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973655"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Manejo de la complejidad del proyecto.</a:t>
                      </a: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Permiten generar todos los artefactos que por la complejidad del proyecto se cree que son</a:t>
                      </a:r>
                      <a:r>
                        <a:rPr lang="es-ES" sz="2000" baseline="0" dirty="0" smtClean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000" dirty="0" smtClean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ideales.</a:t>
                      </a:r>
                      <a:endParaRPr lang="es-E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Solo permite historial de </a:t>
                      </a:r>
                    </a:p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usuarios.</a:t>
                      </a:r>
                      <a:endParaRPr lang="es-E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Solo permite historial de </a:t>
                      </a:r>
                    </a:p>
                    <a:p>
                      <a:pPr algn="just"/>
                      <a:r>
                        <a:rPr lang="es-ES" sz="2000" dirty="0" smtClean="0"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usuarios.</a:t>
                      </a:r>
                      <a:endParaRPr lang="es-E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just"/>
                      <a:endParaRPr lang="es-E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21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PREGUNTA 4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55815" y="948690"/>
            <a:ext cx="1094924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 la Tabla 12: Resultados encontrados de las pruebas de seguridad realizadas se plantean recomendaciones para dar solución a las vulnerabilidades encontradas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¿Fueron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implementadas estas recomendaciones? ¿Se lograron solucionar las vulnerabilidades?</a:t>
            </a:r>
          </a:p>
          <a:p>
            <a:pPr algn="just">
              <a:lnSpc>
                <a:spcPct val="150000"/>
              </a:lnSpc>
            </a:pP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b) ¿Se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realizaron pruebas adicionales después de solucionar las vulnerabilidades para asegurar que no haya nuevos problemas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04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RESPUESTA 4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680256" y="1604184"/>
            <a:ext cx="10949247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Todas las recomendaciones establecidas en la tabla 12 del documento fueron implementadas lográndose resolver las vulnerabilidades encontradas del sistema.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80256" y="4036194"/>
            <a:ext cx="10949247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Luego de aplicar las recomendaciones se llevo a cabo una nueva iteración de pruebas de seguridad donde no se encontraron nuevas vulnerabilidades.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85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7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8756" y="589891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28" y="4641961"/>
            <a:ext cx="1821860" cy="18218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69" y="2349135"/>
            <a:ext cx="1895032" cy="1895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05" y="2364500"/>
            <a:ext cx="2084365" cy="2084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70" y="4193230"/>
            <a:ext cx="2606580" cy="26065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45220" y="4049972"/>
            <a:ext cx="272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831200" y="1555814"/>
            <a:ext cx="2803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los usuarios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17142" y="1555814"/>
            <a:ext cx="4466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Visibilidad limitada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menos conocido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475633" y="4193230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7A288-CEE4-E550-315F-523458F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 A RESOLVER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CBC70C-2E77-9856-6AF9-1BD96E995B81}"/>
              </a:ext>
            </a:extLst>
          </p:cNvPr>
          <p:cNvSpPr txBox="1"/>
          <p:nvPr/>
        </p:nvSpPr>
        <p:spPr>
          <a:xfrm>
            <a:off x="838200" y="1348949"/>
            <a:ext cx="107400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¿Cómo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desarrollar un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de R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ecomendación basado en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los usuarios y genere recomendaciones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personalizadas para las plataformas del proyecto Z17?.</a:t>
            </a:r>
            <a:endParaRPr lang="es-ES" sz="3200" kern="5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60311C8-B71C-13D4-19B4-87053E53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716" y="4718362"/>
            <a:ext cx="2712723" cy="2050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6719" y="586777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239344" y="1063227"/>
            <a:ext cx="10439400" cy="576441"/>
          </a:xfrm>
          <a:ln>
            <a:noFill/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32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3200" kern="1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istemas</a:t>
            </a:r>
            <a:r>
              <a:rPr lang="en-US" sz="32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Recomendación</a:t>
            </a:r>
            <a:r>
              <a:rPr lang="en-US" sz="32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239344" y="615379"/>
            <a:ext cx="10439400" cy="431942"/>
          </a:xfrm>
        </p:spPr>
        <p:txBody>
          <a:bodyPr/>
          <a:lstStyle/>
          <a:p>
            <a:r>
              <a:rPr lang="es-MX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5"/>
          <p:cNvSpPr txBox="1"/>
          <p:nvPr/>
        </p:nvSpPr>
        <p:spPr>
          <a:xfrm>
            <a:off x="1157571" y="2285656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n-US" sz="32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1"/>
          <p:cNvSpPr txBox="1"/>
          <p:nvPr/>
        </p:nvSpPr>
        <p:spPr>
          <a:xfrm>
            <a:off x="1206281" y="2862097"/>
            <a:ext cx="9875978" cy="938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El Sistema de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Recomendación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para las plataformas 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oDus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32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áfico 489"/>
          <p:cNvGrpSpPr/>
          <p:nvPr/>
        </p:nvGrpSpPr>
        <p:grpSpPr>
          <a:xfrm>
            <a:off x="815825" y="2285656"/>
            <a:ext cx="341746" cy="412523"/>
            <a:chOff x="8606718" y="1445459"/>
            <a:chExt cx="609600" cy="91440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2" name="Forma libre: forma 15"/>
            <p:cNvSpPr/>
            <p:nvPr/>
          </p:nvSpPr>
          <p:spPr>
            <a:xfrm>
              <a:off x="8606801" y="1814476"/>
              <a:ext cx="533400" cy="533400"/>
            </a:xfrm>
            <a:custGeom>
              <a:avLst/>
              <a:gdLst>
                <a:gd name="connsiteX0" fmla="*/ 523792 w 533400"/>
                <a:gd name="connsiteY0" fmla="*/ 395364 h 533400"/>
                <a:gd name="connsiteX1" fmla="*/ 367868 w 533400"/>
                <a:gd name="connsiteY1" fmla="*/ 86469 h 533400"/>
                <a:gd name="connsiteX2" fmla="*/ 357099 w 533400"/>
                <a:gd name="connsiteY2" fmla="*/ 11127 h 533400"/>
                <a:gd name="connsiteX3" fmla="*/ 281757 w 533400"/>
                <a:gd name="connsiteY3" fmla="*/ 21895 h 533400"/>
                <a:gd name="connsiteX4" fmla="*/ 292526 w 533400"/>
                <a:gd name="connsiteY4" fmla="*/ 97237 h 533400"/>
                <a:gd name="connsiteX5" fmla="*/ 325386 w 533400"/>
                <a:gd name="connsiteY5" fmla="*/ 107995 h 533400"/>
                <a:gd name="connsiteX6" fmla="*/ 481025 w 533400"/>
                <a:gd name="connsiteY6" fmla="*/ 416986 h 533400"/>
                <a:gd name="connsiteX7" fmla="*/ 458736 w 533400"/>
                <a:gd name="connsiteY7" fmla="*/ 488233 h 533400"/>
                <a:gd name="connsiteX8" fmla="*/ 387137 w 533400"/>
                <a:gd name="connsiteY8" fmla="*/ 466258 h 533400"/>
                <a:gd name="connsiteX9" fmla="*/ 386727 w 533400"/>
                <a:gd name="connsiteY9" fmla="*/ 465468 h 533400"/>
                <a:gd name="connsiteX10" fmla="*/ 261092 w 533400"/>
                <a:gd name="connsiteY10" fmla="*/ 217818 h 533400"/>
                <a:gd name="connsiteX11" fmla="*/ 229425 w 533400"/>
                <a:gd name="connsiteY11" fmla="*/ 207180 h 533400"/>
                <a:gd name="connsiteX12" fmla="*/ 224802 w 533400"/>
                <a:gd name="connsiteY12" fmla="*/ 210198 h 533400"/>
                <a:gd name="connsiteX13" fmla="*/ 77641 w 533400"/>
                <a:gd name="connsiteY13" fmla="*/ 330690 h 533400"/>
                <a:gd name="connsiteX14" fmla="*/ 77641 w 533400"/>
                <a:gd name="connsiteY14" fmla="*/ 102090 h 533400"/>
                <a:gd name="connsiteX15" fmla="*/ 102090 w 533400"/>
                <a:gd name="connsiteY15" fmla="*/ 30016 h 533400"/>
                <a:gd name="connsiteX16" fmla="*/ 30016 w 533400"/>
                <a:gd name="connsiteY16" fmla="*/ 5567 h 533400"/>
                <a:gd name="connsiteX17" fmla="*/ 5567 w 533400"/>
                <a:gd name="connsiteY17" fmla="*/ 77641 h 533400"/>
                <a:gd name="connsiteX18" fmla="*/ 30016 w 533400"/>
                <a:gd name="connsiteY18" fmla="*/ 102090 h 533400"/>
                <a:gd name="connsiteX19" fmla="*/ 30016 w 533400"/>
                <a:gd name="connsiteY19" fmla="*/ 381077 h 533400"/>
                <a:gd name="connsiteX20" fmla="*/ 54039 w 533400"/>
                <a:gd name="connsiteY20" fmla="*/ 404869 h 533400"/>
                <a:gd name="connsiteX21" fmla="*/ 69068 w 533400"/>
                <a:gd name="connsiteY21" fmla="*/ 399460 h 533400"/>
                <a:gd name="connsiteX22" fmla="*/ 232136 w 533400"/>
                <a:gd name="connsiteY22" fmla="*/ 266110 h 533400"/>
                <a:gd name="connsiteX23" fmla="*/ 344246 w 533400"/>
                <a:gd name="connsiteY23" fmla="*/ 486614 h 533400"/>
                <a:gd name="connsiteX24" fmla="*/ 403586 w 533400"/>
                <a:gd name="connsiteY24" fmla="*/ 537001 h 533400"/>
                <a:gd name="connsiteX25" fmla="*/ 434066 w 533400"/>
                <a:gd name="connsiteY25" fmla="*/ 541764 h 533400"/>
                <a:gd name="connsiteX26" fmla="*/ 534832 w 533400"/>
                <a:gd name="connsiteY26" fmla="*/ 441362 h 533400"/>
                <a:gd name="connsiteX27" fmla="*/ 523792 w 533400"/>
                <a:gd name="connsiteY27" fmla="*/ 395364 h 533400"/>
                <a:gd name="connsiteX28" fmla="*/ 325005 w 533400"/>
                <a:gd name="connsiteY28" fmla="*/ 70752 h 533400"/>
                <a:gd name="connsiteX29" fmla="*/ 308527 w 533400"/>
                <a:gd name="connsiteY29" fmla="*/ 54274 h 533400"/>
                <a:gd name="connsiteX30" fmla="*/ 325005 w 533400"/>
                <a:gd name="connsiteY30" fmla="*/ 37796 h 533400"/>
                <a:gd name="connsiteX31" fmla="*/ 341483 w 533400"/>
                <a:gd name="connsiteY31" fmla="*/ 54274 h 533400"/>
                <a:gd name="connsiteX32" fmla="*/ 325005 w 533400"/>
                <a:gd name="connsiteY32" fmla="*/ 70752 h 533400"/>
                <a:gd name="connsiteX33" fmla="*/ 53828 w 533400"/>
                <a:gd name="connsiteY33" fmla="*/ 70752 h 533400"/>
                <a:gd name="connsiteX34" fmla="*/ 37350 w 533400"/>
                <a:gd name="connsiteY34" fmla="*/ 54274 h 533400"/>
                <a:gd name="connsiteX35" fmla="*/ 53828 w 533400"/>
                <a:gd name="connsiteY35" fmla="*/ 37796 h 533400"/>
                <a:gd name="connsiteX36" fmla="*/ 70307 w 533400"/>
                <a:gd name="connsiteY36" fmla="*/ 54274 h 533400"/>
                <a:gd name="connsiteX37" fmla="*/ 53828 w 533400"/>
                <a:gd name="connsiteY37" fmla="*/ 7075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533400">
                  <a:moveTo>
                    <a:pt x="523792" y="395364"/>
                  </a:moveTo>
                  <a:lnTo>
                    <a:pt x="367868" y="86469"/>
                  </a:lnTo>
                  <a:cubicBezTo>
                    <a:pt x="385699" y="62690"/>
                    <a:pt x="380878" y="28958"/>
                    <a:pt x="357099" y="11127"/>
                  </a:cubicBezTo>
                  <a:cubicBezTo>
                    <a:pt x="333320" y="-6705"/>
                    <a:pt x="299588" y="-1884"/>
                    <a:pt x="281757" y="21895"/>
                  </a:cubicBezTo>
                  <a:cubicBezTo>
                    <a:pt x="263925" y="45674"/>
                    <a:pt x="268747" y="79406"/>
                    <a:pt x="292526" y="97237"/>
                  </a:cubicBezTo>
                  <a:cubicBezTo>
                    <a:pt x="301997" y="104340"/>
                    <a:pt x="313547" y="108121"/>
                    <a:pt x="325386" y="107995"/>
                  </a:cubicBezTo>
                  <a:lnTo>
                    <a:pt x="481025" y="416986"/>
                  </a:lnTo>
                  <a:cubicBezTo>
                    <a:pt x="494386" y="442829"/>
                    <a:pt x="484443" y="474612"/>
                    <a:pt x="458736" y="488233"/>
                  </a:cubicBezTo>
                  <a:cubicBezTo>
                    <a:pt x="432896" y="501936"/>
                    <a:pt x="400840" y="492098"/>
                    <a:pt x="387137" y="466258"/>
                  </a:cubicBezTo>
                  <a:cubicBezTo>
                    <a:pt x="386998" y="465996"/>
                    <a:pt x="386862" y="465733"/>
                    <a:pt x="386727" y="465468"/>
                  </a:cubicBezTo>
                  <a:lnTo>
                    <a:pt x="261092" y="217818"/>
                  </a:lnTo>
                  <a:cubicBezTo>
                    <a:pt x="255285" y="206136"/>
                    <a:pt x="241107" y="201373"/>
                    <a:pt x="229425" y="207180"/>
                  </a:cubicBezTo>
                  <a:cubicBezTo>
                    <a:pt x="227771" y="208002"/>
                    <a:pt x="226220" y="209015"/>
                    <a:pt x="224802" y="210198"/>
                  </a:cubicBezTo>
                  <a:lnTo>
                    <a:pt x="77641" y="330690"/>
                  </a:lnTo>
                  <a:lnTo>
                    <a:pt x="77641" y="102090"/>
                  </a:lnTo>
                  <a:cubicBezTo>
                    <a:pt x="104295" y="88938"/>
                    <a:pt x="115241" y="56670"/>
                    <a:pt x="102090" y="30016"/>
                  </a:cubicBezTo>
                  <a:cubicBezTo>
                    <a:pt x="88938" y="3362"/>
                    <a:pt x="56670" y="-7584"/>
                    <a:pt x="30016" y="5567"/>
                  </a:cubicBezTo>
                  <a:cubicBezTo>
                    <a:pt x="3362" y="18718"/>
                    <a:pt x="-7584" y="50987"/>
                    <a:pt x="5567" y="77641"/>
                  </a:cubicBezTo>
                  <a:cubicBezTo>
                    <a:pt x="10805" y="88258"/>
                    <a:pt x="19399" y="96851"/>
                    <a:pt x="30016" y="102090"/>
                  </a:cubicBezTo>
                  <a:lnTo>
                    <a:pt x="30016" y="381077"/>
                  </a:lnTo>
                  <a:cubicBezTo>
                    <a:pt x="30080" y="394281"/>
                    <a:pt x="40835" y="404932"/>
                    <a:pt x="54039" y="404869"/>
                  </a:cubicBezTo>
                  <a:cubicBezTo>
                    <a:pt x="59521" y="404842"/>
                    <a:pt x="64827" y="402933"/>
                    <a:pt x="69068" y="399460"/>
                  </a:cubicBezTo>
                  <a:lnTo>
                    <a:pt x="232136" y="266110"/>
                  </a:lnTo>
                  <a:lnTo>
                    <a:pt x="344246" y="486614"/>
                  </a:lnTo>
                  <a:cubicBezTo>
                    <a:pt x="356383" y="510755"/>
                    <a:pt x="377797" y="528938"/>
                    <a:pt x="403586" y="537001"/>
                  </a:cubicBezTo>
                  <a:cubicBezTo>
                    <a:pt x="413445" y="540127"/>
                    <a:pt x="423723" y="541733"/>
                    <a:pt x="434066" y="541764"/>
                  </a:cubicBezTo>
                  <a:cubicBezTo>
                    <a:pt x="489617" y="541864"/>
                    <a:pt x="534731" y="496912"/>
                    <a:pt x="534832" y="441362"/>
                  </a:cubicBezTo>
                  <a:cubicBezTo>
                    <a:pt x="534861" y="425370"/>
                    <a:pt x="531076" y="409601"/>
                    <a:pt x="523792" y="395364"/>
                  </a:cubicBezTo>
                  <a:close/>
                  <a:moveTo>
                    <a:pt x="325005" y="70752"/>
                  </a:moveTo>
                  <a:cubicBezTo>
                    <a:pt x="315904" y="70752"/>
                    <a:pt x="308527" y="63375"/>
                    <a:pt x="308527" y="54274"/>
                  </a:cubicBezTo>
                  <a:cubicBezTo>
                    <a:pt x="308527" y="45173"/>
                    <a:pt x="315904" y="37796"/>
                    <a:pt x="325005" y="37796"/>
                  </a:cubicBezTo>
                  <a:cubicBezTo>
                    <a:pt x="334106" y="37796"/>
                    <a:pt x="341483" y="45173"/>
                    <a:pt x="341483" y="54274"/>
                  </a:cubicBezTo>
                  <a:cubicBezTo>
                    <a:pt x="341483" y="63375"/>
                    <a:pt x="334106" y="70752"/>
                    <a:pt x="325005" y="70752"/>
                  </a:cubicBezTo>
                  <a:close/>
                  <a:moveTo>
                    <a:pt x="53828" y="70752"/>
                  </a:moveTo>
                  <a:cubicBezTo>
                    <a:pt x="44728" y="70752"/>
                    <a:pt x="37350" y="63375"/>
                    <a:pt x="37350" y="54274"/>
                  </a:cubicBezTo>
                  <a:cubicBezTo>
                    <a:pt x="37350" y="45173"/>
                    <a:pt x="44728" y="37796"/>
                    <a:pt x="53828" y="37796"/>
                  </a:cubicBezTo>
                  <a:cubicBezTo>
                    <a:pt x="62929" y="37796"/>
                    <a:pt x="70307" y="45173"/>
                    <a:pt x="70307" y="54274"/>
                  </a:cubicBezTo>
                  <a:cubicBezTo>
                    <a:pt x="70307" y="63375"/>
                    <a:pt x="62929" y="70752"/>
                    <a:pt x="53828" y="70752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orma libre: forma 16"/>
            <p:cNvSpPr/>
            <p:nvPr/>
          </p:nvSpPr>
          <p:spPr>
            <a:xfrm>
              <a:off x="8606706" y="1445440"/>
              <a:ext cx="600075" cy="476250"/>
            </a:xfrm>
            <a:custGeom>
              <a:avLst/>
              <a:gdLst>
                <a:gd name="connsiteX0" fmla="*/ 585228 w 600075"/>
                <a:gd name="connsiteY0" fmla="*/ 381019 h 476250"/>
                <a:gd name="connsiteX1" fmla="*/ 528840 w 600075"/>
                <a:gd name="connsiteY1" fmla="*/ 374161 h 476250"/>
                <a:gd name="connsiteX2" fmla="*/ 68878 w 600075"/>
                <a:gd name="connsiteY2" fmla="*/ 5258 h 476250"/>
                <a:gd name="connsiteX3" fmla="*/ 35269 w 600075"/>
                <a:gd name="connsiteY3" fmla="*/ 8951 h 476250"/>
                <a:gd name="connsiteX4" fmla="*/ 30016 w 600075"/>
                <a:gd name="connsiteY4" fmla="*/ 24308 h 476250"/>
                <a:gd name="connsiteX5" fmla="*/ 30016 w 600075"/>
                <a:gd name="connsiteY5" fmla="*/ 228619 h 476250"/>
                <a:gd name="connsiteX6" fmla="*/ 5567 w 600075"/>
                <a:gd name="connsiteY6" fmla="*/ 300693 h 476250"/>
                <a:gd name="connsiteX7" fmla="*/ 77641 w 600075"/>
                <a:gd name="connsiteY7" fmla="*/ 325142 h 476250"/>
                <a:gd name="connsiteX8" fmla="*/ 102090 w 600075"/>
                <a:gd name="connsiteY8" fmla="*/ 253068 h 476250"/>
                <a:gd name="connsiteX9" fmla="*/ 77641 w 600075"/>
                <a:gd name="connsiteY9" fmla="*/ 228619 h 476250"/>
                <a:gd name="connsiteX10" fmla="*/ 77641 w 600075"/>
                <a:gd name="connsiteY10" fmla="*/ 73457 h 476250"/>
                <a:gd name="connsiteX11" fmla="*/ 499027 w 600075"/>
                <a:gd name="connsiteY11" fmla="*/ 411785 h 476250"/>
                <a:gd name="connsiteX12" fmla="*/ 539571 w 600075"/>
                <a:gd name="connsiteY12" fmla="*/ 476194 h 476250"/>
                <a:gd name="connsiteX13" fmla="*/ 603980 w 600075"/>
                <a:gd name="connsiteY13" fmla="*/ 435650 h 476250"/>
                <a:gd name="connsiteX14" fmla="*/ 584752 w 600075"/>
                <a:gd name="connsiteY14" fmla="*/ 381400 h 476250"/>
                <a:gd name="connsiteX15" fmla="*/ 53733 w 600075"/>
                <a:gd name="connsiteY15" fmla="*/ 293389 h 476250"/>
                <a:gd name="connsiteX16" fmla="*/ 37255 w 600075"/>
                <a:gd name="connsiteY16" fmla="*/ 276911 h 476250"/>
                <a:gd name="connsiteX17" fmla="*/ 53733 w 600075"/>
                <a:gd name="connsiteY17" fmla="*/ 260433 h 476250"/>
                <a:gd name="connsiteX18" fmla="*/ 70402 w 600075"/>
                <a:gd name="connsiteY18" fmla="*/ 277101 h 476250"/>
                <a:gd name="connsiteX19" fmla="*/ 53733 w 600075"/>
                <a:gd name="connsiteY19" fmla="*/ 293770 h 476250"/>
                <a:gd name="connsiteX20" fmla="*/ 551510 w 600075"/>
                <a:gd name="connsiteY20" fmla="*/ 439788 h 476250"/>
                <a:gd name="connsiteX21" fmla="*/ 535031 w 600075"/>
                <a:gd name="connsiteY21" fmla="*/ 423310 h 476250"/>
                <a:gd name="connsiteX22" fmla="*/ 551510 w 600075"/>
                <a:gd name="connsiteY22" fmla="*/ 406832 h 476250"/>
                <a:gd name="connsiteX23" fmla="*/ 567988 w 600075"/>
                <a:gd name="connsiteY23" fmla="*/ 423310 h 476250"/>
                <a:gd name="connsiteX24" fmla="*/ 551510 w 600075"/>
                <a:gd name="connsiteY24" fmla="*/ 43978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476250">
                  <a:moveTo>
                    <a:pt x="585228" y="381019"/>
                  </a:moveTo>
                  <a:cubicBezTo>
                    <a:pt x="569249" y="368235"/>
                    <a:pt x="547417" y="365580"/>
                    <a:pt x="528840" y="374161"/>
                  </a:cubicBezTo>
                  <a:lnTo>
                    <a:pt x="68878" y="5258"/>
                  </a:lnTo>
                  <a:cubicBezTo>
                    <a:pt x="58577" y="-3003"/>
                    <a:pt x="43530" y="-1350"/>
                    <a:pt x="35269" y="8951"/>
                  </a:cubicBezTo>
                  <a:cubicBezTo>
                    <a:pt x="31781" y="13301"/>
                    <a:pt x="29923" y="18733"/>
                    <a:pt x="30016" y="24308"/>
                  </a:cubicBezTo>
                  <a:lnTo>
                    <a:pt x="30016" y="228619"/>
                  </a:lnTo>
                  <a:cubicBezTo>
                    <a:pt x="3362" y="241770"/>
                    <a:pt x="-7584" y="274039"/>
                    <a:pt x="5567" y="300693"/>
                  </a:cubicBezTo>
                  <a:cubicBezTo>
                    <a:pt x="18718" y="327347"/>
                    <a:pt x="50987" y="338293"/>
                    <a:pt x="77641" y="325142"/>
                  </a:cubicBezTo>
                  <a:cubicBezTo>
                    <a:pt x="104295" y="311990"/>
                    <a:pt x="115241" y="279722"/>
                    <a:pt x="102090" y="253068"/>
                  </a:cubicBezTo>
                  <a:cubicBezTo>
                    <a:pt x="96851" y="242451"/>
                    <a:pt x="88258" y="233858"/>
                    <a:pt x="77641" y="228619"/>
                  </a:cubicBezTo>
                  <a:lnTo>
                    <a:pt x="77641" y="73457"/>
                  </a:lnTo>
                  <a:lnTo>
                    <a:pt x="499027" y="411785"/>
                  </a:lnTo>
                  <a:cubicBezTo>
                    <a:pt x="492437" y="440767"/>
                    <a:pt x="510589" y="469604"/>
                    <a:pt x="539571" y="476194"/>
                  </a:cubicBezTo>
                  <a:cubicBezTo>
                    <a:pt x="568553" y="482784"/>
                    <a:pt x="597390" y="464632"/>
                    <a:pt x="603980" y="435650"/>
                  </a:cubicBezTo>
                  <a:cubicBezTo>
                    <a:pt x="608591" y="415370"/>
                    <a:pt x="601105" y="394249"/>
                    <a:pt x="584752" y="381400"/>
                  </a:cubicBezTo>
                  <a:close/>
                  <a:moveTo>
                    <a:pt x="53733" y="293389"/>
                  </a:moveTo>
                  <a:cubicBezTo>
                    <a:pt x="44632" y="293389"/>
                    <a:pt x="37255" y="286012"/>
                    <a:pt x="37255" y="276911"/>
                  </a:cubicBezTo>
                  <a:cubicBezTo>
                    <a:pt x="37255" y="267810"/>
                    <a:pt x="44632" y="260433"/>
                    <a:pt x="53733" y="260433"/>
                  </a:cubicBezTo>
                  <a:cubicBezTo>
                    <a:pt x="62939" y="260433"/>
                    <a:pt x="70402" y="267895"/>
                    <a:pt x="70402" y="277101"/>
                  </a:cubicBezTo>
                  <a:cubicBezTo>
                    <a:pt x="70402" y="286307"/>
                    <a:pt x="62939" y="293770"/>
                    <a:pt x="53733" y="293770"/>
                  </a:cubicBezTo>
                  <a:close/>
                  <a:moveTo>
                    <a:pt x="551510" y="439788"/>
                  </a:moveTo>
                  <a:cubicBezTo>
                    <a:pt x="542409" y="439788"/>
                    <a:pt x="535031" y="432411"/>
                    <a:pt x="535031" y="423310"/>
                  </a:cubicBezTo>
                  <a:cubicBezTo>
                    <a:pt x="535031" y="414209"/>
                    <a:pt x="542409" y="406832"/>
                    <a:pt x="551510" y="406832"/>
                  </a:cubicBezTo>
                  <a:cubicBezTo>
                    <a:pt x="560610" y="406832"/>
                    <a:pt x="567988" y="414209"/>
                    <a:pt x="567988" y="423310"/>
                  </a:cubicBezTo>
                  <a:cubicBezTo>
                    <a:pt x="567988" y="432411"/>
                    <a:pt x="560610" y="439788"/>
                    <a:pt x="551510" y="439788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32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Gráfico 635"/>
          <p:cNvSpPr/>
          <p:nvPr/>
        </p:nvSpPr>
        <p:spPr>
          <a:xfrm>
            <a:off x="815825" y="672777"/>
            <a:ext cx="390456" cy="390450"/>
          </a:xfrm>
          <a:custGeom>
            <a:avLst/>
            <a:gdLst>
              <a:gd name="connsiteX0" fmla="*/ 180730 w 180975"/>
              <a:gd name="connsiteY0" fmla="*/ 140820 h 180975"/>
              <a:gd name="connsiteX1" fmla="*/ 161013 w 180975"/>
              <a:gd name="connsiteY1" fmla="*/ 120627 h 180975"/>
              <a:gd name="connsiteX2" fmla="*/ 145652 w 180975"/>
              <a:gd name="connsiteY2" fmla="*/ 112957 h 180975"/>
              <a:gd name="connsiteX3" fmla="*/ 128628 w 180975"/>
              <a:gd name="connsiteY3" fmla="*/ 115198 h 180975"/>
              <a:gd name="connsiteX4" fmla="*/ 120056 w 180975"/>
              <a:gd name="connsiteY4" fmla="*/ 106626 h 180975"/>
              <a:gd name="connsiteX5" fmla="*/ 132967 w 180975"/>
              <a:gd name="connsiteY5" fmla="*/ 59542 h 180975"/>
              <a:gd name="connsiteX6" fmla="*/ 110335 w 180975"/>
              <a:gd name="connsiteY6" fmla="*/ 16283 h 180975"/>
              <a:gd name="connsiteX7" fmla="*/ 64293 w 180975"/>
              <a:gd name="connsiteY7" fmla="*/ 43 h 180975"/>
              <a:gd name="connsiteX8" fmla="*/ 19529 w 180975"/>
              <a:gd name="connsiteY8" fmla="*/ 19529 h 180975"/>
              <a:gd name="connsiteX9" fmla="*/ 43 w 180975"/>
              <a:gd name="connsiteY9" fmla="*/ 64293 h 180975"/>
              <a:gd name="connsiteX10" fmla="*/ 16283 w 180975"/>
              <a:gd name="connsiteY10" fmla="*/ 110335 h 180975"/>
              <a:gd name="connsiteX11" fmla="*/ 59542 w 180975"/>
              <a:gd name="connsiteY11" fmla="*/ 132967 h 180975"/>
              <a:gd name="connsiteX12" fmla="*/ 106626 w 180975"/>
              <a:gd name="connsiteY12" fmla="*/ 120056 h 180975"/>
              <a:gd name="connsiteX13" fmla="*/ 115103 w 180975"/>
              <a:gd name="connsiteY13" fmla="*/ 128533 h 180975"/>
              <a:gd name="connsiteX14" fmla="*/ 112323 w 180975"/>
              <a:gd name="connsiteY14" fmla="*/ 145824 h 180975"/>
              <a:gd name="connsiteX15" fmla="*/ 120151 w 180975"/>
              <a:gd name="connsiteY15" fmla="*/ 161490 h 180975"/>
              <a:gd name="connsiteX16" fmla="*/ 140344 w 180975"/>
              <a:gd name="connsiteY16" fmla="*/ 181683 h 180975"/>
              <a:gd name="connsiteX17" fmla="*/ 160537 w 180975"/>
              <a:gd name="connsiteY17" fmla="*/ 190039 h 180975"/>
              <a:gd name="connsiteX18" fmla="*/ 180730 w 180975"/>
              <a:gd name="connsiteY18" fmla="*/ 181683 h 180975"/>
              <a:gd name="connsiteX19" fmla="*/ 187091 w 180975"/>
              <a:gd name="connsiteY19" fmla="*/ 172335 h 180975"/>
              <a:gd name="connsiteX20" fmla="*/ 189327 w 180975"/>
              <a:gd name="connsiteY20" fmla="*/ 161252 h 180975"/>
              <a:gd name="connsiteX21" fmla="*/ 187091 w 180975"/>
              <a:gd name="connsiteY21" fmla="*/ 150168 h 180975"/>
              <a:gd name="connsiteX22" fmla="*/ 180730 w 180975"/>
              <a:gd name="connsiteY22" fmla="*/ 140820 h 180975"/>
              <a:gd name="connsiteX23" fmla="*/ 99958 w 180975"/>
              <a:gd name="connsiteY23" fmla="*/ 100434 h 180975"/>
              <a:gd name="connsiteX24" fmla="*/ 75571 w 180975"/>
              <a:gd name="connsiteY24" fmla="*/ 113434 h 180975"/>
              <a:gd name="connsiteX25" fmla="*/ 48072 w 180975"/>
              <a:gd name="connsiteY25" fmla="*/ 110704 h 180975"/>
              <a:gd name="connsiteX26" fmla="*/ 26718 w 180975"/>
              <a:gd name="connsiteY26" fmla="*/ 93162 h 180975"/>
              <a:gd name="connsiteX27" fmla="*/ 18700 w 180975"/>
              <a:gd name="connsiteY27" fmla="*/ 66716 h 180975"/>
              <a:gd name="connsiteX28" fmla="*/ 26718 w 180975"/>
              <a:gd name="connsiteY28" fmla="*/ 40269 h 180975"/>
              <a:gd name="connsiteX29" fmla="*/ 48072 w 180975"/>
              <a:gd name="connsiteY29" fmla="*/ 22728 h 180975"/>
              <a:gd name="connsiteX30" fmla="*/ 75571 w 180975"/>
              <a:gd name="connsiteY30" fmla="*/ 19997 h 180975"/>
              <a:gd name="connsiteX31" fmla="*/ 99958 w 180975"/>
              <a:gd name="connsiteY31" fmla="*/ 32997 h 180975"/>
              <a:gd name="connsiteX32" fmla="*/ 110313 w 180975"/>
              <a:gd name="connsiteY32" fmla="*/ 48463 h 180975"/>
              <a:gd name="connsiteX33" fmla="*/ 113949 w 180975"/>
              <a:gd name="connsiteY33" fmla="*/ 66716 h 180975"/>
              <a:gd name="connsiteX34" fmla="*/ 110313 w 180975"/>
              <a:gd name="connsiteY34" fmla="*/ 84969 h 180975"/>
              <a:gd name="connsiteX35" fmla="*/ 99958 w 180975"/>
              <a:gd name="connsiteY35" fmla="*/ 100434 h 180975"/>
              <a:gd name="connsiteX36" fmla="*/ 167300 w 180975"/>
              <a:gd name="connsiteY36" fmla="*/ 167776 h 180975"/>
              <a:gd name="connsiteX37" fmla="*/ 164201 w 180975"/>
              <a:gd name="connsiteY37" fmla="*/ 169861 h 180975"/>
              <a:gd name="connsiteX38" fmla="*/ 160537 w 180975"/>
              <a:gd name="connsiteY38" fmla="*/ 170594 h 180975"/>
              <a:gd name="connsiteX39" fmla="*/ 156874 w 180975"/>
              <a:gd name="connsiteY39" fmla="*/ 169861 h 180975"/>
              <a:gd name="connsiteX40" fmla="*/ 153774 w 180975"/>
              <a:gd name="connsiteY40" fmla="*/ 167776 h 180975"/>
              <a:gd name="connsiteX41" fmla="*/ 133581 w 180975"/>
              <a:gd name="connsiteY41" fmla="*/ 147583 h 180975"/>
              <a:gd name="connsiteX42" fmla="*/ 131496 w 180975"/>
              <a:gd name="connsiteY42" fmla="*/ 144484 h 180975"/>
              <a:gd name="connsiteX43" fmla="*/ 130764 w 180975"/>
              <a:gd name="connsiteY43" fmla="*/ 140820 h 180975"/>
              <a:gd name="connsiteX44" fmla="*/ 131496 w 180975"/>
              <a:gd name="connsiteY44" fmla="*/ 137157 h 180975"/>
              <a:gd name="connsiteX45" fmla="*/ 133581 w 180975"/>
              <a:gd name="connsiteY45" fmla="*/ 134058 h 180975"/>
              <a:gd name="connsiteX46" fmla="*/ 136681 w 180975"/>
              <a:gd name="connsiteY46" fmla="*/ 131973 h 180975"/>
              <a:gd name="connsiteX47" fmla="*/ 140344 w 180975"/>
              <a:gd name="connsiteY47" fmla="*/ 131240 h 180975"/>
              <a:gd name="connsiteX48" fmla="*/ 144008 w 180975"/>
              <a:gd name="connsiteY48" fmla="*/ 131973 h 180975"/>
              <a:gd name="connsiteX49" fmla="*/ 147107 w 180975"/>
              <a:gd name="connsiteY49" fmla="*/ 134058 h 180975"/>
              <a:gd name="connsiteX50" fmla="*/ 167300 w 180975"/>
              <a:gd name="connsiteY50" fmla="*/ 154251 h 180975"/>
              <a:gd name="connsiteX51" fmla="*/ 169385 w 180975"/>
              <a:gd name="connsiteY51" fmla="*/ 157350 h 180975"/>
              <a:gd name="connsiteX52" fmla="*/ 170117 w 180975"/>
              <a:gd name="connsiteY52" fmla="*/ 161013 h 180975"/>
              <a:gd name="connsiteX53" fmla="*/ 169385 w 180975"/>
              <a:gd name="connsiteY53" fmla="*/ 164677 h 180975"/>
              <a:gd name="connsiteX54" fmla="*/ 167300 w 180975"/>
              <a:gd name="connsiteY54" fmla="*/ 16777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80975">
                <a:moveTo>
                  <a:pt x="180730" y="140820"/>
                </a:moveTo>
                <a:lnTo>
                  <a:pt x="161013" y="120627"/>
                </a:lnTo>
                <a:cubicBezTo>
                  <a:pt x="156772" y="116596"/>
                  <a:pt x="151423" y="113925"/>
                  <a:pt x="145652" y="112957"/>
                </a:cubicBezTo>
                <a:cubicBezTo>
                  <a:pt x="139880" y="111990"/>
                  <a:pt x="133952" y="112770"/>
                  <a:pt x="128628" y="115198"/>
                </a:cubicBezTo>
                <a:lnTo>
                  <a:pt x="120056" y="106626"/>
                </a:lnTo>
                <a:cubicBezTo>
                  <a:pt x="130157" y="93128"/>
                  <a:pt x="134771" y="76305"/>
                  <a:pt x="132967" y="59542"/>
                </a:cubicBezTo>
                <a:cubicBezTo>
                  <a:pt x="131164" y="42779"/>
                  <a:pt x="123077" y="27323"/>
                  <a:pt x="110335" y="16283"/>
                </a:cubicBezTo>
                <a:cubicBezTo>
                  <a:pt x="97593" y="5243"/>
                  <a:pt x="81142" y="-560"/>
                  <a:pt x="64293" y="43"/>
                </a:cubicBezTo>
                <a:cubicBezTo>
                  <a:pt x="47445" y="645"/>
                  <a:pt x="31450" y="7607"/>
                  <a:pt x="19529" y="19529"/>
                </a:cubicBezTo>
                <a:cubicBezTo>
                  <a:pt x="7607" y="31450"/>
                  <a:pt x="645" y="47445"/>
                  <a:pt x="43" y="64293"/>
                </a:cubicBezTo>
                <a:cubicBezTo>
                  <a:pt x="-560" y="81142"/>
                  <a:pt x="5243" y="97593"/>
                  <a:pt x="16283" y="110335"/>
                </a:cubicBezTo>
                <a:cubicBezTo>
                  <a:pt x="27323" y="123077"/>
                  <a:pt x="42780" y="131164"/>
                  <a:pt x="59542" y="132967"/>
                </a:cubicBezTo>
                <a:cubicBezTo>
                  <a:pt x="76305" y="134771"/>
                  <a:pt x="93128" y="130157"/>
                  <a:pt x="106626" y="120056"/>
                </a:cubicBezTo>
                <a:lnTo>
                  <a:pt x="115103" y="128533"/>
                </a:lnTo>
                <a:cubicBezTo>
                  <a:pt x="112389" y="133863"/>
                  <a:pt x="111417" y="139912"/>
                  <a:pt x="112323" y="145824"/>
                </a:cubicBezTo>
                <a:cubicBezTo>
                  <a:pt x="113227" y="151736"/>
                  <a:pt x="115966" y="157216"/>
                  <a:pt x="120151" y="161490"/>
                </a:cubicBezTo>
                <a:lnTo>
                  <a:pt x="140344" y="181683"/>
                </a:lnTo>
                <a:cubicBezTo>
                  <a:pt x="145702" y="187034"/>
                  <a:pt x="152965" y="190039"/>
                  <a:pt x="160537" y="190039"/>
                </a:cubicBezTo>
                <a:cubicBezTo>
                  <a:pt x="168110" y="190039"/>
                  <a:pt x="175372" y="187034"/>
                  <a:pt x="180730" y="181683"/>
                </a:cubicBezTo>
                <a:cubicBezTo>
                  <a:pt x="183452" y="179021"/>
                  <a:pt x="185615" y="175843"/>
                  <a:pt x="187091" y="172335"/>
                </a:cubicBezTo>
                <a:cubicBezTo>
                  <a:pt x="188567" y="168826"/>
                  <a:pt x="189327" y="165058"/>
                  <a:pt x="189327" y="161252"/>
                </a:cubicBezTo>
                <a:cubicBezTo>
                  <a:pt x="189327" y="157445"/>
                  <a:pt x="188567" y="153676"/>
                  <a:pt x="187091" y="150168"/>
                </a:cubicBezTo>
                <a:cubicBezTo>
                  <a:pt x="185615" y="146659"/>
                  <a:pt x="183452" y="143482"/>
                  <a:pt x="180730" y="140820"/>
                </a:cubicBezTo>
                <a:close/>
                <a:moveTo>
                  <a:pt x="99958" y="100434"/>
                </a:moveTo>
                <a:cubicBezTo>
                  <a:pt x="93293" y="107083"/>
                  <a:pt x="84807" y="111606"/>
                  <a:pt x="75571" y="113434"/>
                </a:cubicBezTo>
                <a:cubicBezTo>
                  <a:pt x="66337" y="115262"/>
                  <a:pt x="56767" y="114312"/>
                  <a:pt x="48072" y="110704"/>
                </a:cubicBezTo>
                <a:cubicBezTo>
                  <a:pt x="39376" y="107096"/>
                  <a:pt x="31945" y="100992"/>
                  <a:pt x="26718" y="93162"/>
                </a:cubicBezTo>
                <a:cubicBezTo>
                  <a:pt x="21490" y="85334"/>
                  <a:pt x="18700" y="76130"/>
                  <a:pt x="18700" y="66716"/>
                </a:cubicBezTo>
                <a:cubicBezTo>
                  <a:pt x="18700" y="57302"/>
                  <a:pt x="21490" y="48099"/>
                  <a:pt x="26718" y="40269"/>
                </a:cubicBezTo>
                <a:cubicBezTo>
                  <a:pt x="31945" y="32440"/>
                  <a:pt x="39376" y="26336"/>
                  <a:pt x="48072" y="22728"/>
                </a:cubicBezTo>
                <a:cubicBezTo>
                  <a:pt x="56767" y="19119"/>
                  <a:pt x="66337" y="18169"/>
                  <a:pt x="75571" y="19997"/>
                </a:cubicBezTo>
                <a:cubicBezTo>
                  <a:pt x="84807" y="21825"/>
                  <a:pt x="93293" y="26349"/>
                  <a:pt x="99958" y="32997"/>
                </a:cubicBezTo>
                <a:cubicBezTo>
                  <a:pt x="104393" y="37421"/>
                  <a:pt x="107913" y="42677"/>
                  <a:pt x="110313" y="48463"/>
                </a:cubicBezTo>
                <a:cubicBezTo>
                  <a:pt x="112714" y="54249"/>
                  <a:pt x="113949" y="60451"/>
                  <a:pt x="113949" y="66716"/>
                </a:cubicBezTo>
                <a:cubicBezTo>
                  <a:pt x="113949" y="72980"/>
                  <a:pt x="112714" y="79183"/>
                  <a:pt x="110313" y="84969"/>
                </a:cubicBezTo>
                <a:cubicBezTo>
                  <a:pt x="107913" y="90755"/>
                  <a:pt x="104393" y="96010"/>
                  <a:pt x="99958" y="100434"/>
                </a:cubicBezTo>
                <a:close/>
                <a:moveTo>
                  <a:pt x="167300" y="167776"/>
                </a:moveTo>
                <a:cubicBezTo>
                  <a:pt x="166414" y="168669"/>
                  <a:pt x="165361" y="169377"/>
                  <a:pt x="164201" y="169861"/>
                </a:cubicBezTo>
                <a:cubicBezTo>
                  <a:pt x="163039" y="170344"/>
                  <a:pt x="161795" y="170594"/>
                  <a:pt x="160537" y="170594"/>
                </a:cubicBezTo>
                <a:cubicBezTo>
                  <a:pt x="159280" y="170594"/>
                  <a:pt x="158035" y="170344"/>
                  <a:pt x="156874" y="169861"/>
                </a:cubicBezTo>
                <a:cubicBezTo>
                  <a:pt x="155714" y="169377"/>
                  <a:pt x="154660" y="168669"/>
                  <a:pt x="153774" y="167776"/>
                </a:cubicBezTo>
                <a:lnTo>
                  <a:pt x="133581" y="147583"/>
                </a:lnTo>
                <a:cubicBezTo>
                  <a:pt x="132689" y="146697"/>
                  <a:pt x="131980" y="145644"/>
                  <a:pt x="131496" y="144484"/>
                </a:cubicBezTo>
                <a:cubicBezTo>
                  <a:pt x="131013" y="143323"/>
                  <a:pt x="130764" y="142078"/>
                  <a:pt x="130764" y="140820"/>
                </a:cubicBezTo>
                <a:cubicBezTo>
                  <a:pt x="130764" y="139563"/>
                  <a:pt x="131013" y="138318"/>
                  <a:pt x="131496" y="137157"/>
                </a:cubicBezTo>
                <a:cubicBezTo>
                  <a:pt x="131980" y="135996"/>
                  <a:pt x="132689" y="134944"/>
                  <a:pt x="133581" y="134058"/>
                </a:cubicBezTo>
                <a:cubicBezTo>
                  <a:pt x="134467" y="133165"/>
                  <a:pt x="135521" y="132457"/>
                  <a:pt x="136681" y="131973"/>
                </a:cubicBezTo>
                <a:cubicBezTo>
                  <a:pt x="137842" y="131489"/>
                  <a:pt x="139087" y="131240"/>
                  <a:pt x="140344" y="131240"/>
                </a:cubicBezTo>
                <a:cubicBezTo>
                  <a:pt x="141602" y="131240"/>
                  <a:pt x="142846" y="131489"/>
                  <a:pt x="144008" y="131973"/>
                </a:cubicBezTo>
                <a:cubicBezTo>
                  <a:pt x="145168" y="132457"/>
                  <a:pt x="146221" y="133165"/>
                  <a:pt x="147107" y="134058"/>
                </a:cubicBezTo>
                <a:lnTo>
                  <a:pt x="167300" y="154251"/>
                </a:lnTo>
                <a:cubicBezTo>
                  <a:pt x="168192" y="155136"/>
                  <a:pt x="168901" y="156190"/>
                  <a:pt x="169385" y="157350"/>
                </a:cubicBezTo>
                <a:cubicBezTo>
                  <a:pt x="169868" y="158511"/>
                  <a:pt x="170117" y="159756"/>
                  <a:pt x="170117" y="161013"/>
                </a:cubicBezTo>
                <a:cubicBezTo>
                  <a:pt x="170117" y="162271"/>
                  <a:pt x="169868" y="163516"/>
                  <a:pt x="169385" y="164677"/>
                </a:cubicBezTo>
                <a:cubicBezTo>
                  <a:pt x="168901" y="165837"/>
                  <a:pt x="168192" y="166890"/>
                  <a:pt x="167300" y="1677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3228013" y="1853819"/>
            <a:ext cx="8713508" cy="3718754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Desarrollar un 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</a:t>
            </a:r>
            <a:r>
              <a:rPr lang="es-E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Recomendaciones basado en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 para las plataformas del proyecto Z17. </a:t>
            </a:r>
            <a:endParaRPr lang="en-US" sz="2800" kern="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906A4318-2678-46E2-A9DF-213E857C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3" y="2239602"/>
            <a:ext cx="2517358" cy="2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4DB2F5-D0E5-02F3-40A6-3A61916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99399-8DA0-DC17-287B-1BD59D1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PREGUNTAS CIENTÍFICAS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CEC2F2-74C5-27DB-5781-0B8A01AAEC62}"/>
              </a:ext>
            </a:extLst>
          </p:cNvPr>
          <p:cNvSpPr txBox="1"/>
          <p:nvPr/>
        </p:nvSpPr>
        <p:spPr>
          <a:xfrm>
            <a:off x="440217" y="1455348"/>
            <a:ext cx="1130572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¿Cuáles son los principios teóricos y desarrollos recientes en la recomendación de información que sustenta la implementación de un sistema de recomendación basado en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personalizadas?.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Cómo implementar un sistema de recomendación basado en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preferencias de los usuarios y genere recomendaciones personalizadas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para las plataformas del proyecto Z17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¿Cómo evaluar a través de pruebas la calidad del sistema y de las recomendaciones para las plataformas del proyecto Z17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3713" y="5774829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DE RECOMENDACIÓN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701467" y="1399336"/>
            <a:ext cx="66351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asado en Contenido.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colaborativo.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Popularidad.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Demográfico.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Conversacionales.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Híbridos.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BB9D88-C50A-4CA5-9054-05D562A7E6D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6646B-EE44-4193-85BA-101558F71AD8}">
  <we:reference id="wa200003052" version="2.0.0.0" store="en-US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10603</TotalTime>
  <Words>2018</Words>
  <Application>Microsoft Office PowerPoint</Application>
  <PresentationFormat>Panorámica</PresentationFormat>
  <Paragraphs>307</Paragraphs>
  <Slides>37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45" baseType="lpstr">
      <vt:lpstr>Calibri</vt:lpstr>
      <vt:lpstr>Wingdings</vt:lpstr>
      <vt:lpstr>Times New Roman</vt:lpstr>
      <vt:lpstr>Arial</vt:lpstr>
      <vt:lpstr>Symbol</vt:lpstr>
      <vt:lpstr>Myriad Pro</vt:lpstr>
      <vt:lpstr>Frase</vt:lpstr>
      <vt:lpstr>Contenido</vt:lpstr>
      <vt:lpstr>Implementación de un Sistema de Recomendación basado en Deep Learning para las plataformas del proyecto Z17. </vt:lpstr>
      <vt:lpstr>INTRODUCCIÓN</vt:lpstr>
      <vt:lpstr>INTRODUCCIÓN</vt:lpstr>
      <vt:lpstr>PROBLEMÁTICA</vt:lpstr>
      <vt:lpstr>PROBLEMA A RESOLVER</vt:lpstr>
      <vt:lpstr>Presentación de PowerPoint</vt:lpstr>
      <vt:lpstr>OBJETIVO GENERAL</vt:lpstr>
      <vt:lpstr>PREGUNTAS CIENTÍFICAS</vt:lpstr>
      <vt:lpstr>SISTEMAS DE RECOMENDACIÓN</vt:lpstr>
      <vt:lpstr>ESTUDIO DE SOLUCIONES SIMILARES</vt:lpstr>
      <vt:lpstr>TECNOLOGÍAS Y HERRAMIENTAS</vt:lpstr>
      <vt:lpstr>PROPUESTA DE SOLUCIÓN</vt:lpstr>
      <vt:lpstr>PROPUESTA DE SOLUCIÓN</vt:lpstr>
      <vt:lpstr>REQUISITOS</vt:lpstr>
      <vt:lpstr>ARQUITECTURA</vt:lpstr>
      <vt:lpstr>PATRONES DE DISEÑO </vt:lpstr>
      <vt:lpstr>ENTORNO DE DESPLIEGUE</vt:lpstr>
      <vt:lpstr>ESTRATEGIA DE PRUEBAS</vt:lpstr>
      <vt:lpstr>PRUEBAS FUNCIONALES</vt:lpstr>
      <vt:lpstr>PRUEBAS UNITARIAS</vt:lpstr>
      <vt:lpstr>PRUEBAS DE SEGURIDAD</vt:lpstr>
      <vt:lpstr>PRUEBAS DE RENDIMIENTO</vt:lpstr>
      <vt:lpstr>VALIDACIÓN DE LA SOLUCIÓN</vt:lpstr>
      <vt:lpstr>CONCLUSIONES </vt:lpstr>
      <vt:lpstr>CONCLUSIONES </vt:lpstr>
      <vt:lpstr>RECOMENDACIONES</vt:lpstr>
      <vt:lpstr>Implementación de un Sistema de Recomendación basado en Deep Learning para las plataformas del proyecto z17. </vt:lpstr>
      <vt:lpstr>Preguntas de la Oponencia</vt:lpstr>
      <vt:lpstr>PREGUNTA 1</vt:lpstr>
      <vt:lpstr>RESPUESTA 1</vt:lpstr>
      <vt:lpstr>PREGUNTA 2</vt:lpstr>
      <vt:lpstr>RESPUESTA 2</vt:lpstr>
      <vt:lpstr>PREGUNTA 3</vt:lpstr>
      <vt:lpstr>RESPUESTA 3</vt:lpstr>
      <vt:lpstr>PREGUNTA 4</vt:lpstr>
      <vt:lpstr>RESPUESTA 4</vt:lpstr>
      <vt:lpstr>Implementación de un Sistema de Recomendación basado en Deep Learning para las plataformas del proyecto z17.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Cuenta Microsoft</cp:lastModifiedBy>
  <cp:revision>961</cp:revision>
  <dcterms:created xsi:type="dcterms:W3CDTF">2022-02-03T04:43:00Z</dcterms:created>
  <dcterms:modified xsi:type="dcterms:W3CDTF">2024-12-06T05:04:44Z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